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8" r:id="rId4"/>
  </p:sldMasterIdLst>
  <p:notesMasterIdLst>
    <p:notesMasterId r:id="rId14"/>
  </p:notesMasterIdLst>
  <p:handoutMasterIdLst>
    <p:handoutMasterId r:id="rId15"/>
  </p:handoutMasterIdLst>
  <p:sldIdLst>
    <p:sldId id="325" r:id="rId5"/>
    <p:sldId id="326" r:id="rId6"/>
    <p:sldId id="327" r:id="rId7"/>
    <p:sldId id="340" r:id="rId8"/>
    <p:sldId id="329" r:id="rId9"/>
    <p:sldId id="341" r:id="rId10"/>
    <p:sldId id="342" r:id="rId11"/>
    <p:sldId id="343" r:id="rId12"/>
    <p:sldId id="339" r:id="rId13"/>
  </p:sldIdLst>
  <p:sldSz cx="12192000" cy="6858000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0000"/>
    <a:srgbClr val="898989"/>
    <a:srgbClr val="A9A9A9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B93F1-C04A-4837-ADC1-1973201934CC}" v="14" dt="2023-11-14T16:31:17.926"/>
    <p1510:client id="{DCE9E42D-2ED7-45AC-BD80-37E34DF3E9DF}" v="1888" dt="2023-11-14T17:22:46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110" d="100"/>
          <a:sy n="110" d="100"/>
        </p:scale>
        <p:origin x="630" y="7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26噸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貨車數量</c:v>
                </c:pt>
              </c:strCache>
              <c:extLst/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1"/>
                <c:pt idx="0">
                  <c:v>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926-46C6-A670-A6EF1459B9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15噸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貨車數量</c:v>
                </c:pt>
              </c:strCache>
              <c:extLst/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1"/>
                <c:pt idx="0">
                  <c:v>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8926-46C6-A670-A6EF1459B93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5噸與6.5噸總和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貨車數量</c:v>
                </c:pt>
              </c:strCache>
              <c:extLst/>
            </c:strRef>
          </c:cat>
          <c:val>
            <c:numRef>
              <c:f>Sheet1!$D$2:$D$5</c:f>
              <c:numCache>
                <c:formatCode>_(* #,##0.0_);_(* \(#,##0.0\);_(* "-"??_);_(@_)</c:formatCode>
                <c:ptCount val="1"/>
                <c:pt idx="0">
                  <c:v>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8926-46C6-A670-A6EF1459B9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pPr>
            <a:endParaRPr lang="zh-TW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pPr>
            <a:endParaRPr lang="zh-TW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cap="all" baseline="0">
          <a:latin typeface="Microsoft JhengHei UI Light" panose="020B0304030504040204" pitchFamily="34" charset="-120"/>
          <a:ea typeface="Microsoft JhengHei UI Light" panose="020B03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普通工人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工人持照情況</c:v>
                </c:pt>
              </c:strCache>
              <c:extLst/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1"/>
                <c:pt idx="0">
                  <c:v>72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B644-4863-BBB3-7B19B0AD1E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持有安裝瓦斯相關電器之執照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工人持照情況</c:v>
                </c:pt>
              </c:strCache>
              <c:extLst/>
            </c:strRef>
          </c:cat>
          <c:val>
            <c:numRef>
              <c:f>Sheet1!$D$2:$D$5</c:f>
              <c:numCache>
                <c:formatCode>_(* #,##0.0_);_(* \(#,##0.0\);_(* "-"??_);_(@_)</c:formatCode>
                <c:ptCount val="1"/>
                <c:pt idx="0">
                  <c:v>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B644-4863-BBB3-7B19B0AD1E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11705064"/>
        <c:axId val="111170670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數列 3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1400" b="0" i="0" u="none" strike="noStrike" kern="1200" cap="all" baseline="0">
                          <a:solidFill>
                            <a:schemeClr val="tx1"/>
                          </a:solidFill>
                          <a:latin typeface="Microsoft JhengHei UI Light" panose="020B0304030504040204" pitchFamily="34" charset="-120"/>
                          <a:ea typeface="Microsoft JhengHei UI Light" panose="020B0304030504040204" pitchFamily="34" charset="-120"/>
                          <a:cs typeface="+mn-cs"/>
                        </a:defRPr>
                      </a:pPr>
                      <a:endParaRPr lang="zh-TW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工人持照情況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_(* #,##0.0_);_(* \(#,##0.0\);_(* "-"??_);_(@_)</c:formatCode>
                      <c:ptCount val="1"/>
                      <c:pt idx="0">
                        <c:v>4.3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B644-4863-BBB3-7B19B0AD1E51}"/>
                  </c:ext>
                </c:extLst>
              </c15:ser>
            </c15:filteredBarSeries>
          </c:ext>
        </c:extLst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pPr>
            <a:endParaRPr lang="zh-TW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pPr>
            <a:endParaRPr lang="zh-TW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all" baseline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cap="all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BED640-28A5-4047-9807-C6C9A525ED46}" type="datetime1">
              <a:rPr lang="zh-TW" altLang="en-US" smtClean="0"/>
              <a:t>2023/11/12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476440-F66F-F947-8EFC-EA5202ACFD25}" type="slidenum">
              <a:rPr lang="en-US" altLang="zh-TW" smtClean="0">
                <a:latin typeface="+mn-ea"/>
              </a:rPr>
              <a:t>‹#›</a:t>
            </a:fld>
            <a:endParaRPr lang="zh-TW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0ED575-E7A9-413C-89CC-6F607C0632DB}" type="datetime1">
              <a:rPr lang="zh-TW" altLang="en-US" noProof="0" smtClean="0"/>
              <a:t>2023/11/12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ea"/>
                <a:ea typeface="+mn-ea"/>
              </a:defRPr>
            </a:lvl1pPr>
          </a:lstStyle>
          <a:p>
            <a:fld id="{6B79E9EB-07EB-9D44-9F5A-AB1FBECCDD88}" type="slidenum">
              <a:rPr lang="en-US" altLang="zh-TW" smtClean="0"/>
              <a:pPr/>
              <a:t>‹#›</a:t>
            </a:fld>
            <a:endParaRPr lang="zh-TW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003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6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4565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5667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80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58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6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7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1DA65-AF4B-F8C9-E9BA-25D221BB7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FA68AF-4C35-A835-809E-0125E90A9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36FECF-21EB-B310-2333-9AC53E53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11/12/2023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07D89F-1092-4CFF-070F-D953AEF4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3A569C-BDF8-5C9C-6E5F-70BA8FD3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74557240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27E9B-CDBB-6803-474A-2681A70E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776EFF0-04BC-FFFC-D8E2-F7E447B90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F64537-941C-1B11-5990-663B882C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1B36E9-FB03-E381-3C64-984532ABE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D112CC-AB14-7BB8-FD7C-A80363E4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0423443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85F9624-5B45-18C2-78FB-5FD7BBE06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24ECD0-1981-359B-A3AC-8393651C3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222F12-92A1-A03F-34FA-4AB98321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E8489A-A944-7420-6605-78645101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F8230B-BC21-65B2-D6A8-B759DB89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9244709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dirty="0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rtlCol="0" anchor="ctr"/>
          <a:lstStyle>
            <a:lvl1pPr algn="ctr">
              <a:defRPr sz="6000"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098321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含影像右側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 rtlCol="0"/>
          <a:lstStyle>
            <a:lvl1pPr>
              <a:defRPr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algn="r"/>
            <a:r>
              <a:rPr lang="zh-TW" dirty="0"/>
              <a:t>簡報標題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843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內容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 rtlCol="0"/>
          <a:lstStyle>
            <a:lvl1pPr>
              <a:defRPr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zh-TW" dirty="0"/>
              <a:t>簡報標題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1596189"/>
            <a:ext cx="0" cy="41950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6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rtlCol="0" anchor="b">
            <a:noAutofit/>
          </a:bodyPr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rtlCol="0" anchor="ctr"/>
          <a:lstStyle>
            <a:lvl1pPr marL="0" indent="0" algn="ctr">
              <a:buNone/>
              <a:defRPr sz="2000" cap="all" baseline="0"/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186772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章節標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rtlCol="0" anchor="ctr"/>
          <a:lstStyle>
            <a:lvl1pPr algn="ctr">
              <a:defRPr sz="4800"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0799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327DDA-8275-2518-9C7B-6D78052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D8B917-8D3B-BD83-CE06-3A0DB007D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76391F-AF8C-B9FA-F43B-3A267734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51627E-6FA8-188B-49D3-A93E8432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6F4B0E-392B-DEEE-A8B9-67DAF4A2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8430662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AD489-AF4E-8A0D-B545-99879F38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76AA85-2283-B1A0-9744-CC1EC9845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F6979B-8248-514D-96EB-FBF18D4F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11/12/2023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80E49A-D6F5-1537-E579-1AA1AF15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AE8C0D-32F9-CB8F-BBEF-47E59E57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59896837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791C2-8CF6-05A7-2C91-AD50EA5B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0DFCD7-A74C-642B-9758-3B69092F4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6AF006-305D-22FB-8AFE-5B2018F0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E1ADD3-10E3-11F5-6F1F-64735D3A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D8EF40-0945-C2F0-DA3F-34049993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C5D257-051E-47EC-5F6C-51085827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239785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DAD14-3B8C-00CD-C374-80DCDCC9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D279AB-61F3-FF26-CB46-6AE4A6D1B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8B0632-CC07-4FE2-BEAE-42AD5A25B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9CCDE44-AD51-E3D9-21A3-40AE151AA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0F672B-5E60-C9D3-E31A-3FB16B336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89967EB-C359-D1FA-0A73-3DF9F4C1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CAEB46C-CE90-027A-A021-E4AE07FE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0B14FC-DE35-0814-FC75-A6F7FA2E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2903032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A7BD9-ED7C-C687-189C-09ECCB7D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ABE223-36CC-A98B-6A0D-3CB5EC31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B6977C-9FBA-B7FB-9023-B102D5F6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FBF6234-EB86-B235-B471-E0D2A4D1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2151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1A6609-30E0-912E-10B6-5AA0296A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6EAD746-8E6D-42A6-D420-669E93DC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4CBE8A-6410-7D7D-924F-18F62B6E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12541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D5B31-D627-8928-D4C5-66994A5C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0DE92D-EB06-16E3-2334-C0F67665C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057803-983E-39A7-6D41-66BC7BD56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659AB0-92FF-DB9A-74E1-9804FDB7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027DF0-BCF7-A172-1B63-3DE10DC9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59F943-504A-01DF-1A2D-20CC0FCC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344524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F574F-0CCE-7F9F-2675-EDC2E3ED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8E1B67-37BE-41C3-EAC0-D65D662C6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14925C-ADD9-009B-2D34-CC7A1C9FE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8F16D6-07A9-3DCC-FA88-7A3817BA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63D9C6-DCD0-A654-C428-62525D6A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zh-TW"/>
              <a:t>簡報標題</a:t>
            </a:r>
            <a:endParaRPr lang="zh-TW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01A756-FBC9-5DDE-DB76-8542CB5E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74580052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AE7FDA-EE82-3040-9A0C-98D14E7E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ED6515-8B9F-15E9-E50A-893161B68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6569B3-D66B-4FD2-4A0D-20204E3FD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D40DB8-D21A-A273-82C9-47FA77224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zh-TW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FFF7FA-A830-B66B-71D7-DD689E725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5DF2D63-3FF5-D547-96B9-BE9CCD1ABA58}" type="slidenum">
              <a:rPr lang="en-US" altLang="zh-TW" smtClean="0"/>
              <a:pPr rtl="0"/>
              <a:t>‹#›</a:t>
            </a:fld>
            <a:endParaRPr lang="zh-TW"/>
          </a:p>
        </p:txBody>
      </p:sp>
      <p:cxnSp>
        <p:nvCxnSpPr>
          <p:cNvPr id="7" name="直線接點​​(S) 3">
            <a:extLst>
              <a:ext uri="{FF2B5EF4-FFF2-40B4-BE49-F238E27FC236}">
                <a16:creationId xmlns:a16="http://schemas.microsoft.com/office/drawing/2014/main" id="{351444C5-EA8F-D322-9D71-3E8D467BA92B}"/>
              </a:ext>
            </a:extLst>
          </p:cNvPr>
          <p:cNvCxnSpPr>
            <a:cxnSpLocks/>
          </p:cNvCxnSpPr>
          <p:nvPr userDrawn="1"/>
        </p:nvCxnSpPr>
        <p:spPr>
          <a:xfrm>
            <a:off x="649224" y="1596189"/>
            <a:ext cx="0" cy="41950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21" r:id="rId15"/>
    <p:sldLayoutId id="214748376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03C6F4E6-30A1-4F63-C8CC-028750B5A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6668" cy="4570886"/>
            <a:chOff x="0" y="0"/>
            <a:chExt cx="12196668" cy="4570886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49EA7CA8-3AE6-4F5F-9932-63303CF2D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12196668" cy="4570632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26E3E019-A259-1130-CC5C-3165020BC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791"/>
              <a:ext cx="10565988" cy="4568095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C0769F99-CCA6-5CDC-D1E1-C59A4762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"/>
              <a:ext cx="12192000" cy="4549891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C13E73D3-029B-3D4E-1956-8EE7068A6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10544" y="18215"/>
              <a:ext cx="8086124" cy="454988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48" y="1124262"/>
            <a:ext cx="8017652" cy="2690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zh-TW" altLang="en-US" sz="5400" b="1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生洋物流</a:t>
            </a:r>
            <a:br>
              <a:rPr lang="en-US" altLang="zh-TW" sz="5400" b="1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400" b="1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配送問題解決方案探討</a:t>
            </a:r>
            <a:br>
              <a:rPr lang="en-US" altLang="zh-TW" sz="5400" b="1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400" b="1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提案報告</a:t>
            </a:r>
            <a:endParaRPr lang="en-US" altLang="zh-TW" sz="54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224" y="5099566"/>
            <a:ext cx="6481746" cy="11997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陳羿茹</a:t>
            </a:r>
            <a:r>
              <a:rPr lang="en-US" alt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/110701040</a:t>
            </a:r>
            <a:r>
              <a:rPr lang="zh-TW" altLang="en-US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、陳湘婷</a:t>
            </a:r>
            <a:r>
              <a:rPr lang="en-US" alt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/110701027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2663F7-D4D8-9BE3-566D-DE13F70A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240" y="5061057"/>
            <a:ext cx="2840545" cy="11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90799"/>
            <a:ext cx="3886200" cy="548640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647823"/>
            <a:ext cx="3602736" cy="3364992"/>
          </a:xfrm>
        </p:spPr>
        <p:txBody>
          <a:bodyPr rtlCol="0"/>
          <a:lstStyle/>
          <a:p>
            <a:pPr rtl="0"/>
            <a:r>
              <a:rPr lang="zh-TW" altLang="en-US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公司簡介</a:t>
            </a:r>
          </a:p>
          <a:p>
            <a:pPr rtl="0"/>
            <a:r>
              <a:rPr lang="zh-TW" altLang="en-US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業務內容與特性</a:t>
            </a:r>
          </a:p>
          <a:p>
            <a:pPr rtl="0"/>
            <a:r>
              <a:rPr lang="zh-TW" altLang="en-US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問題描述</a:t>
            </a:r>
            <a:endParaRPr lang="en-US" altLang="zh-TW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rtl="0"/>
            <a:r>
              <a:rPr lang="zh-TW" altLang="en-US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簡化問題</a:t>
            </a:r>
          </a:p>
          <a:p>
            <a:pPr rtl="0"/>
            <a:endParaRPr lang="zh-TW" altLang="en-US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rtl="0"/>
            <a:endParaRPr lang="zh-TW" altLang="en-US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dirty="0" smtClean="0">
                <a:latin typeface="+mj-ea"/>
                <a:ea typeface="+mj-ea"/>
              </a:rPr>
              <a:pPr rtl="0"/>
              <a:t>2</a:t>
            </a:fld>
            <a:endParaRPr lang="zh-TW" altLang="en-US">
              <a:latin typeface="+mj-ea"/>
              <a:ea typeface="+mj-ea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>
                <a:solidFill>
                  <a:srgbClr val="89898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配送問題解決方案探討</a:t>
            </a:r>
          </a:p>
        </p:txBody>
      </p:sp>
      <p:pic>
        <p:nvPicPr>
          <p:cNvPr id="8" name="圖片版面配置區 7" descr="一張含有 天空, 戶外, 雲, 文字 的圖片&#10;&#10;自動產生的描述">
            <a:extLst>
              <a:ext uri="{FF2B5EF4-FFF2-40B4-BE49-F238E27FC236}">
                <a16:creationId xmlns:a16="http://schemas.microsoft.com/office/drawing/2014/main" id="{B70E0634-0270-8C3C-F83D-B8E24D8277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5003" b="5003"/>
          <a:stretch/>
        </p:blipFill>
        <p:spPr>
          <a:xfrm>
            <a:off x="4946904" y="1336886"/>
            <a:ext cx="6289294" cy="4237144"/>
          </a:xfrm>
          <a:ln w="76200"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24" y="2517113"/>
            <a:ext cx="6713552" cy="30319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spc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以安全、穩定 、迅速為宗旨的物流公司</a:t>
            </a:r>
            <a:endParaRPr lang="en-US" altLang="zh-TW" sz="2200" spc="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主打電器原廠合作安裝配送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spc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兼具倉儲管理服務</a:t>
            </a:r>
            <a:endParaRPr lang="en-US" altLang="zh-TW" sz="2200" spc="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大賣場上游配送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 包裝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)</a:t>
            </a:r>
          </a:p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spc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散貨運送</a:t>
            </a:r>
            <a:endParaRPr lang="en-US" altLang="zh-TW" sz="2200" spc="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特殊電器組裝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 烘衣機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)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 </a:t>
            </a:r>
          </a:p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spc="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共有四種車型 </a:t>
            </a:r>
            <a:r>
              <a:rPr lang="en-US" altLang="zh-TW" sz="2200" spc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( 5 / 6.5 / 15 / 26 </a:t>
            </a:r>
            <a:r>
              <a:rPr lang="zh-TW" altLang="en-US" sz="2200" spc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噸</a:t>
            </a:r>
            <a:r>
              <a:rPr lang="en-US" altLang="zh-TW" sz="2200" spc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圖片 6" descr="一張含有 文字, 商店, 簽名、標誌, 建築 的圖片&#10;&#10;自動產生的描述">
            <a:extLst>
              <a:ext uri="{FF2B5EF4-FFF2-40B4-BE49-F238E27FC236}">
                <a16:creationId xmlns:a16="http://schemas.microsoft.com/office/drawing/2014/main" id="{DD4EA18E-CA24-7814-ECDC-32D508EC2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3000" contrast="-2000"/>
                    </a14:imgEffect>
                  </a14:imgLayer>
                </a14:imgProps>
              </a:ext>
            </a:extLst>
          </a:blip>
          <a:srcRect l="16568" t="15005" r="11277"/>
          <a:stretch/>
        </p:blipFill>
        <p:spPr>
          <a:xfrm>
            <a:off x="7412736" y="2287175"/>
            <a:ext cx="3941064" cy="3481832"/>
          </a:xfrm>
          <a:prstGeom prst="rect">
            <a:avLst/>
          </a:prstGeom>
          <a:ln w="76200">
            <a:solidFill>
              <a:srgbClr val="ED7D3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F2D63-3FF5-D547-96B9-BE9CCD1ABA58}" type="slidenum">
              <a:rPr lang="en-US" altLang="zh-TW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altLang="zh-TW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2CC322F1-93AA-E016-D9B2-296F1FF9759F}"/>
              </a:ext>
            </a:extLst>
          </p:cNvPr>
          <p:cNvSpPr txBox="1">
            <a:spLocks/>
          </p:cNvSpPr>
          <p:nvPr/>
        </p:nvSpPr>
        <p:spPr>
          <a:xfrm>
            <a:off x="1295400" y="890799"/>
            <a:ext cx="38862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>
                <a:latin typeface="微軟正黑體"/>
                <a:ea typeface="微軟正黑體"/>
              </a:rPr>
              <a:t>公司簡介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01BB182D-69D4-6E23-08E2-D170046D2A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algn="r" rtl="0"/>
            <a:r>
              <a:rPr lang="zh-TW" altLang="en-US">
                <a:solidFill>
                  <a:srgbClr val="89898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配送問題解決方案探討</a:t>
            </a:r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99390D2-7C08-CF65-F39B-6170AB0E7C5C}"/>
              </a:ext>
            </a:extLst>
          </p:cNvPr>
          <p:cNvSpPr/>
          <p:nvPr/>
        </p:nvSpPr>
        <p:spPr>
          <a:xfrm>
            <a:off x="4772297" y="2796087"/>
            <a:ext cx="2002971" cy="98406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倉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214320F-B4D7-839F-A717-1D4358BA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033" y="2865647"/>
            <a:ext cx="1629497" cy="6888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A59AF2D-01B9-3FCE-3708-BE1365F848A1}"/>
              </a:ext>
            </a:extLst>
          </p:cNvPr>
          <p:cNvSpPr txBox="1"/>
          <p:nvPr/>
        </p:nvSpPr>
        <p:spPr>
          <a:xfrm>
            <a:off x="5219783" y="34394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桃園總倉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C55F3D46-840D-EF17-D9EA-108D26C3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90799"/>
            <a:ext cx="4800600" cy="548640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業務內容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E0BC552-0103-5D47-51ED-F41B38770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05" y="1762332"/>
            <a:ext cx="659014" cy="65901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106CC81-E5BE-4764-1FD0-F417CC99C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07" r="20582"/>
          <a:stretch/>
        </p:blipFill>
        <p:spPr>
          <a:xfrm>
            <a:off x="5412375" y="1728205"/>
            <a:ext cx="722811" cy="69725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5E7A32C-82B2-3825-E5AE-ACB599DC0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542" y="1718720"/>
            <a:ext cx="1039724" cy="702626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A5EC88F-0A1B-85F5-8A25-787AAD3001E6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055512" y="2421346"/>
            <a:ext cx="0" cy="37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1449D7F-1912-2FD4-B915-FA68AD89EAC4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>
            <a:off x="5773781" y="2425464"/>
            <a:ext cx="2" cy="370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81090B1-4700-E1DB-FD27-AFE035D4E3F0}"/>
              </a:ext>
            </a:extLst>
          </p:cNvPr>
          <p:cNvCxnSpPr>
            <a:cxnSpLocks/>
          </p:cNvCxnSpPr>
          <p:nvPr/>
        </p:nvCxnSpPr>
        <p:spPr>
          <a:xfrm>
            <a:off x="6330709" y="2408782"/>
            <a:ext cx="0" cy="37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34694F9-0FAF-2EBC-685A-427ED5A26DAD}"/>
              </a:ext>
            </a:extLst>
          </p:cNvPr>
          <p:cNvSpPr txBox="1"/>
          <p:nvPr/>
        </p:nvSpPr>
        <p:spPr>
          <a:xfrm>
            <a:off x="5219783" y="13675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廠商倉庫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1070BF1-8398-61C5-9D13-97409CC746EB}"/>
              </a:ext>
            </a:extLst>
          </p:cNvPr>
          <p:cNvSpPr/>
          <p:nvPr/>
        </p:nvSpPr>
        <p:spPr>
          <a:xfrm>
            <a:off x="2433755" y="3554512"/>
            <a:ext cx="487664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9B611607-47AD-073B-222A-4AC7EB8B1FDE}"/>
              </a:ext>
            </a:extLst>
          </p:cNvPr>
          <p:cNvSpPr/>
          <p:nvPr/>
        </p:nvSpPr>
        <p:spPr>
          <a:xfrm>
            <a:off x="3130345" y="2421346"/>
            <a:ext cx="487664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41E4629-2ED3-2925-1E76-940B548F191A}"/>
              </a:ext>
            </a:extLst>
          </p:cNvPr>
          <p:cNvSpPr/>
          <p:nvPr/>
        </p:nvSpPr>
        <p:spPr>
          <a:xfrm>
            <a:off x="1207156" y="2941320"/>
            <a:ext cx="487664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56A9CE3F-2411-3A73-D0CE-CEC2CE39F3FF}"/>
              </a:ext>
            </a:extLst>
          </p:cNvPr>
          <p:cNvSpPr/>
          <p:nvPr/>
        </p:nvSpPr>
        <p:spPr>
          <a:xfrm>
            <a:off x="3030369" y="4796050"/>
            <a:ext cx="487664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C8A619E-7D5C-44AB-FCC3-416A4F692B31}"/>
              </a:ext>
            </a:extLst>
          </p:cNvPr>
          <p:cNvSpPr/>
          <p:nvPr/>
        </p:nvSpPr>
        <p:spPr>
          <a:xfrm>
            <a:off x="1409639" y="4495452"/>
            <a:ext cx="487664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D35A2D8F-AE1A-59C8-DB48-6A81F56BA7FA}"/>
              </a:ext>
            </a:extLst>
          </p:cNvPr>
          <p:cNvSpPr/>
          <p:nvPr/>
        </p:nvSpPr>
        <p:spPr>
          <a:xfrm>
            <a:off x="5529948" y="5099859"/>
            <a:ext cx="487664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B03DD75-26A3-3CDB-42DA-33FF6A9BF9EC}"/>
              </a:ext>
            </a:extLst>
          </p:cNvPr>
          <p:cNvCxnSpPr>
            <a:stCxn id="10" idx="1"/>
            <a:endCxn id="29" idx="6"/>
          </p:cNvCxnSpPr>
          <p:nvPr/>
        </p:nvCxnSpPr>
        <p:spPr>
          <a:xfrm flipH="1" flipV="1">
            <a:off x="3618009" y="2665186"/>
            <a:ext cx="1154288" cy="62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731D985-B6BB-1E7A-CB71-230D5662E991}"/>
              </a:ext>
            </a:extLst>
          </p:cNvPr>
          <p:cNvCxnSpPr>
            <a:stCxn id="29" idx="2"/>
            <a:endCxn id="30" idx="6"/>
          </p:cNvCxnSpPr>
          <p:nvPr/>
        </p:nvCxnSpPr>
        <p:spPr>
          <a:xfrm flipH="1">
            <a:off x="1694820" y="2665186"/>
            <a:ext cx="1435525" cy="519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8E3D027-D7C5-5A23-346D-D989BCF7DC2A}"/>
              </a:ext>
            </a:extLst>
          </p:cNvPr>
          <p:cNvCxnSpPr>
            <a:stCxn id="30" idx="4"/>
            <a:endCxn id="32" idx="0"/>
          </p:cNvCxnSpPr>
          <p:nvPr/>
        </p:nvCxnSpPr>
        <p:spPr>
          <a:xfrm>
            <a:off x="1450988" y="3429000"/>
            <a:ext cx="202483" cy="1066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E688B3E-FFD5-48F8-CCDA-1CFDE6B4B3FF}"/>
              </a:ext>
            </a:extLst>
          </p:cNvPr>
          <p:cNvCxnSpPr>
            <a:cxnSpLocks/>
            <a:stCxn id="32" idx="6"/>
            <a:endCxn id="28" idx="2"/>
          </p:cNvCxnSpPr>
          <p:nvPr/>
        </p:nvCxnSpPr>
        <p:spPr>
          <a:xfrm flipV="1">
            <a:off x="1897303" y="3798352"/>
            <a:ext cx="536452" cy="94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9946AE76-575A-A1B5-F708-722EA0027B9A}"/>
              </a:ext>
            </a:extLst>
          </p:cNvPr>
          <p:cNvCxnSpPr>
            <a:stCxn id="28" idx="6"/>
            <a:endCxn id="31" idx="0"/>
          </p:cNvCxnSpPr>
          <p:nvPr/>
        </p:nvCxnSpPr>
        <p:spPr>
          <a:xfrm>
            <a:off x="2921419" y="3798352"/>
            <a:ext cx="352782" cy="99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6076B6C7-2131-001E-D275-A27770E5E9AB}"/>
              </a:ext>
            </a:extLst>
          </p:cNvPr>
          <p:cNvCxnSpPr>
            <a:stCxn id="31" idx="6"/>
          </p:cNvCxnSpPr>
          <p:nvPr/>
        </p:nvCxnSpPr>
        <p:spPr>
          <a:xfrm flipV="1">
            <a:off x="3518033" y="3491756"/>
            <a:ext cx="1207972" cy="154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0BEC11-CFA7-A94D-D6D0-92C22B9516D7}"/>
              </a:ext>
            </a:extLst>
          </p:cNvPr>
          <p:cNvSpPr txBox="1"/>
          <p:nvPr/>
        </p:nvSpPr>
        <p:spPr>
          <a:xfrm>
            <a:off x="2731353" y="2091839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[7:00, 12:30]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E74B148-AFA8-9DEA-8BFB-8F099221E7AC}"/>
              </a:ext>
            </a:extLst>
          </p:cNvPr>
          <p:cNvSpPr txBox="1"/>
          <p:nvPr/>
        </p:nvSpPr>
        <p:spPr>
          <a:xfrm>
            <a:off x="820921" y="2555841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[9:30, 10:30]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32B6AFF-0C9F-749D-5E49-0738591617CA}"/>
              </a:ext>
            </a:extLst>
          </p:cNvPr>
          <p:cNvSpPr txBox="1"/>
          <p:nvPr/>
        </p:nvSpPr>
        <p:spPr>
          <a:xfrm>
            <a:off x="904708" y="494871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[8:30, 16:30]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3D87BF-2D11-4D02-8557-59191E2D8D78}"/>
              </a:ext>
            </a:extLst>
          </p:cNvPr>
          <p:cNvSpPr txBox="1"/>
          <p:nvPr/>
        </p:nvSpPr>
        <p:spPr>
          <a:xfrm>
            <a:off x="2091235" y="3202390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[12:30, 17:30]</a:t>
            </a:r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FA75080-5E68-CE77-B9D3-3798055E0DED}"/>
              </a:ext>
            </a:extLst>
          </p:cNvPr>
          <p:cNvSpPr txBox="1"/>
          <p:nvPr/>
        </p:nvSpPr>
        <p:spPr>
          <a:xfrm>
            <a:off x="2519365" y="5298829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[14:00, 17:30]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864907F-3FBE-8D6B-AECC-B64C96B99CAF}"/>
              </a:ext>
            </a:extLst>
          </p:cNvPr>
          <p:cNvSpPr txBox="1"/>
          <p:nvPr/>
        </p:nvSpPr>
        <p:spPr>
          <a:xfrm>
            <a:off x="872067" y="22462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顧客：家戶</a:t>
            </a: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8B4C4BF3-B589-A88F-52FC-825A985E3A1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601365" y="3780155"/>
            <a:ext cx="0" cy="1391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A33027D7-C4BD-441F-EEDC-4C7A9EB80611}"/>
              </a:ext>
            </a:extLst>
          </p:cNvPr>
          <p:cNvCxnSpPr>
            <a:stCxn id="34" idx="7"/>
          </p:cNvCxnSpPr>
          <p:nvPr/>
        </p:nvCxnSpPr>
        <p:spPr>
          <a:xfrm flipH="1" flipV="1">
            <a:off x="5939246" y="3808738"/>
            <a:ext cx="6949" cy="136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21F82FC-029E-8C5D-1F85-C36DC1320DC8}"/>
              </a:ext>
            </a:extLst>
          </p:cNvPr>
          <p:cNvSpPr txBox="1"/>
          <p:nvPr/>
        </p:nvSpPr>
        <p:spPr>
          <a:xfrm>
            <a:off x="5055512" y="56730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顧客：大賣場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8B970D9-C090-4BE9-BE81-49B9F61AA756}"/>
              </a:ext>
            </a:extLst>
          </p:cNvPr>
          <p:cNvSpPr/>
          <p:nvPr/>
        </p:nvSpPr>
        <p:spPr>
          <a:xfrm>
            <a:off x="4650377" y="1681118"/>
            <a:ext cx="2551889" cy="81748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左大括弧 62">
            <a:extLst>
              <a:ext uri="{FF2B5EF4-FFF2-40B4-BE49-F238E27FC236}">
                <a16:creationId xmlns:a16="http://schemas.microsoft.com/office/drawing/2014/main" id="{CDD6297F-1004-5ED4-38A5-325086205503}"/>
              </a:ext>
            </a:extLst>
          </p:cNvPr>
          <p:cNvSpPr/>
          <p:nvPr/>
        </p:nvSpPr>
        <p:spPr>
          <a:xfrm>
            <a:off x="7289074" y="1576251"/>
            <a:ext cx="270048" cy="1088935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6D4EC2D-9FA5-36BD-3EE2-C2D6EED11D1B}"/>
              </a:ext>
            </a:extLst>
          </p:cNvPr>
          <p:cNvSpPr txBox="1"/>
          <p:nvPr/>
        </p:nvSpPr>
        <p:spPr>
          <a:xfrm>
            <a:off x="7614808" y="1254773"/>
            <a:ext cx="44133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商品種類（依人力、服務等劃分）：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不需組裝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不需執照：散貨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需組裝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需執照：烘衣機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需組裝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不需執照：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吋電視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3-4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需組裝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不需執照：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吋電視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89896CE-39B5-6CCB-93F7-4941F0FCE158}"/>
              </a:ext>
            </a:extLst>
          </p:cNvPr>
          <p:cNvSpPr txBox="1"/>
          <p:nvPr/>
        </p:nvSpPr>
        <p:spPr>
          <a:xfrm>
            <a:off x="1296560" y="301051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47B7F3A6-2305-A606-F041-4B255A28DA34}"/>
              </a:ext>
            </a:extLst>
          </p:cNvPr>
          <p:cNvSpPr txBox="1"/>
          <p:nvPr/>
        </p:nvSpPr>
        <p:spPr>
          <a:xfrm>
            <a:off x="346369" y="3176090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擇日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再次配送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1337FA78-DD69-28F2-0DC1-C77745570537}"/>
              </a:ext>
            </a:extLst>
          </p:cNvPr>
          <p:cNvSpPr/>
          <p:nvPr/>
        </p:nvSpPr>
        <p:spPr>
          <a:xfrm>
            <a:off x="7493536" y="3040097"/>
            <a:ext cx="487664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FE1BC178-B0DA-E75E-27F2-EE33811A1C40}"/>
              </a:ext>
            </a:extLst>
          </p:cNvPr>
          <p:cNvCxnSpPr/>
          <p:nvPr/>
        </p:nvCxnSpPr>
        <p:spPr>
          <a:xfrm flipV="1">
            <a:off x="6611572" y="2461171"/>
            <a:ext cx="0" cy="322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頁尾版面配置區 4">
            <a:extLst>
              <a:ext uri="{FF2B5EF4-FFF2-40B4-BE49-F238E27FC236}">
                <a16:creationId xmlns:a16="http://schemas.microsoft.com/office/drawing/2014/main" id="{5443A3A3-3DF2-6520-392C-09DB890A79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zh-TW" altLang="en-US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配送問題解決方案探討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70EAF951-5A7F-0AFF-6D7D-371CEE10660C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6949936" y="2525537"/>
            <a:ext cx="615017" cy="585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CC5C0F1C-DE28-E6B4-6A47-B99FA2F7B1C6}"/>
              </a:ext>
            </a:extLst>
          </p:cNvPr>
          <p:cNvCxnSpPr>
            <a:stCxn id="67" idx="2"/>
            <a:endCxn id="10" idx="3"/>
          </p:cNvCxnSpPr>
          <p:nvPr/>
        </p:nvCxnSpPr>
        <p:spPr>
          <a:xfrm flipH="1">
            <a:off x="6775268" y="3283937"/>
            <a:ext cx="718268" cy="4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69B127A4-95EB-2738-FCFC-13D7C2F45708}"/>
              </a:ext>
            </a:extLst>
          </p:cNvPr>
          <p:cNvSpPr txBox="1"/>
          <p:nvPr/>
        </p:nvSpPr>
        <p:spPr>
          <a:xfrm>
            <a:off x="7985273" y="31224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急單顧客：專車配送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7392B32-0601-9A1A-61B0-97A0956FF49E}"/>
              </a:ext>
            </a:extLst>
          </p:cNvPr>
          <p:cNvSpPr txBox="1"/>
          <p:nvPr/>
        </p:nvSpPr>
        <p:spPr>
          <a:xfrm>
            <a:off x="2829546" y="56389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逆物流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2CF56A81-9107-3B2C-2EE3-9949DB6FF920}"/>
              </a:ext>
            </a:extLst>
          </p:cNvPr>
          <p:cNvCxnSpPr/>
          <p:nvPr/>
        </p:nvCxnSpPr>
        <p:spPr>
          <a:xfrm>
            <a:off x="6775268" y="3798352"/>
            <a:ext cx="839540" cy="49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5DE0956-80CA-E966-7E70-2EF7C9C82436}"/>
              </a:ext>
            </a:extLst>
          </p:cNvPr>
          <p:cNvSpPr/>
          <p:nvPr/>
        </p:nvSpPr>
        <p:spPr>
          <a:xfrm>
            <a:off x="6880272" y="4355476"/>
            <a:ext cx="2002971" cy="98406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7814CF1-25A9-7B1A-AAAC-F1DAFE466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490" y="4402258"/>
            <a:ext cx="1629497" cy="6888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CFECE36-AC4A-F021-BF78-81C494690320}"/>
              </a:ext>
            </a:extLst>
          </p:cNvPr>
          <p:cNvSpPr txBox="1"/>
          <p:nvPr/>
        </p:nvSpPr>
        <p:spPr>
          <a:xfrm>
            <a:off x="7353240" y="49760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其他分倉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6B1C6F2-D18E-BBAD-0A7D-EF418777CF6C}"/>
              </a:ext>
            </a:extLst>
          </p:cNvPr>
          <p:cNvSpPr txBox="1"/>
          <p:nvPr/>
        </p:nvSpPr>
        <p:spPr>
          <a:xfrm>
            <a:off x="5150089" y="594327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[12:00, 19:30]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956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10" name="內容版面配置區 5" descr="橫條圖">
            <a:extLst>
              <a:ext uri="{FF2B5EF4-FFF2-40B4-BE49-F238E27FC236}">
                <a16:creationId xmlns:a16="http://schemas.microsoft.com/office/drawing/2014/main" id="{D9E7F7F5-9601-E2E9-7004-FF80B4D41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91189"/>
              </p:ext>
            </p:extLst>
          </p:nvPr>
        </p:nvGraphicFramePr>
        <p:xfrm>
          <a:off x="6704681" y="1439439"/>
          <a:ext cx="5041606" cy="2308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id="{27A94163-9A29-DDA0-80E5-403859FD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90799"/>
            <a:ext cx="4800600" cy="548640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</a:p>
        </p:txBody>
      </p:sp>
      <p:graphicFrame>
        <p:nvGraphicFramePr>
          <p:cNvPr id="8" name="內容版面配置區 5" descr="橫條圖">
            <a:extLst>
              <a:ext uri="{FF2B5EF4-FFF2-40B4-BE49-F238E27FC236}">
                <a16:creationId xmlns:a16="http://schemas.microsoft.com/office/drawing/2014/main" id="{78E2C521-D35B-8977-7A10-7EF81A994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389850"/>
              </p:ext>
            </p:extLst>
          </p:nvPr>
        </p:nvGraphicFramePr>
        <p:xfrm>
          <a:off x="6334313" y="3464297"/>
          <a:ext cx="5411973" cy="2308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23620204-DD8B-0461-3073-4CA18585B51E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配送問題解決方案探討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0F89457-52E8-2229-A216-1E2B2163FD6E}"/>
              </a:ext>
            </a:extLst>
          </p:cNvPr>
          <p:cNvSpPr txBox="1"/>
          <p:nvPr/>
        </p:nvSpPr>
        <p:spPr>
          <a:xfrm>
            <a:off x="1076512" y="1832035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若整台車裝家戶顧客之訂單，一趟約可送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若貨車裝入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台電視，尚可運送散貨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每工人一日工時上限為八小時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一天可能出車一到三次，為多趟次配送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共配，不同廠商貨物可能一起運送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司機須具備組裝能力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若同一顧客需兩臺車組人員配送時，在抵達前後皆行駛各自路線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2ECE390-3A76-24B8-CEC4-59816617F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476211"/>
            <a:ext cx="1633870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 rtl="0"/>
            <a:r>
              <a:rPr lang="zh-TW" altLang="en-US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6</a:t>
            </a:fld>
            <a:endParaRPr lang="zh-TW" altLang="en-US">
              <a:latin typeface="+mj-ea"/>
              <a:ea typeface="+mj-ea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7A94163-9A29-DDA0-80E5-403859FD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90799"/>
            <a:ext cx="4800600" cy="548640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顧客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分佈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E422474-D422-C8CA-6578-362D1B9AD4E6}"/>
              </a:ext>
            </a:extLst>
          </p:cNvPr>
          <p:cNvGrpSpPr/>
          <p:nvPr/>
        </p:nvGrpSpPr>
        <p:grpSpPr>
          <a:xfrm>
            <a:off x="3113567" y="250825"/>
            <a:ext cx="8688572" cy="6356350"/>
            <a:chOff x="1295400" y="1616149"/>
            <a:chExt cx="5613991" cy="474020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A881830-B7D0-846D-5647-2306CE944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425" t="23566" r="27528" b="7315"/>
            <a:stretch/>
          </p:blipFill>
          <p:spPr>
            <a:xfrm>
              <a:off x="1295400" y="1616149"/>
              <a:ext cx="5613991" cy="4740201"/>
            </a:xfrm>
            <a:prstGeom prst="rect">
              <a:avLst/>
            </a:prstGeom>
          </p:spPr>
        </p:pic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8DB0265E-E67E-7561-0B3B-CC90964AB3FE}"/>
                </a:ext>
              </a:extLst>
            </p:cNvPr>
            <p:cNvSpPr/>
            <p:nvPr/>
          </p:nvSpPr>
          <p:spPr>
            <a:xfrm>
              <a:off x="1360967" y="3559050"/>
              <a:ext cx="2626242" cy="2756690"/>
            </a:xfrm>
            <a:custGeom>
              <a:avLst/>
              <a:gdLst>
                <a:gd name="connsiteX0" fmla="*/ 0 w 2626242"/>
                <a:gd name="connsiteY0" fmla="*/ 1140541 h 2756690"/>
                <a:gd name="connsiteX1" fmla="*/ 53163 w 2626242"/>
                <a:gd name="connsiteY1" fmla="*/ 1151173 h 2756690"/>
                <a:gd name="connsiteX2" fmla="*/ 95693 w 2626242"/>
                <a:gd name="connsiteY2" fmla="*/ 1172438 h 2756690"/>
                <a:gd name="connsiteX3" fmla="*/ 159489 w 2626242"/>
                <a:gd name="connsiteY3" fmla="*/ 1129908 h 2756690"/>
                <a:gd name="connsiteX4" fmla="*/ 170121 w 2626242"/>
                <a:gd name="connsiteY4" fmla="*/ 1161806 h 2756690"/>
                <a:gd name="connsiteX5" fmla="*/ 180754 w 2626242"/>
                <a:gd name="connsiteY5" fmla="*/ 1236234 h 2756690"/>
                <a:gd name="connsiteX6" fmla="*/ 212652 w 2626242"/>
                <a:gd name="connsiteY6" fmla="*/ 1257499 h 2756690"/>
                <a:gd name="connsiteX7" fmla="*/ 457200 w 2626242"/>
                <a:gd name="connsiteY7" fmla="*/ 1321294 h 2756690"/>
                <a:gd name="connsiteX8" fmla="*/ 467833 w 2626242"/>
                <a:gd name="connsiteY8" fmla="*/ 1363824 h 2756690"/>
                <a:gd name="connsiteX9" fmla="*/ 489098 w 2626242"/>
                <a:gd name="connsiteY9" fmla="*/ 1480783 h 2756690"/>
                <a:gd name="connsiteX10" fmla="*/ 499731 w 2626242"/>
                <a:gd name="connsiteY10" fmla="*/ 1512680 h 2756690"/>
                <a:gd name="connsiteX11" fmla="*/ 563526 w 2626242"/>
                <a:gd name="connsiteY11" fmla="*/ 1533945 h 2756690"/>
                <a:gd name="connsiteX12" fmla="*/ 595424 w 2626242"/>
                <a:gd name="connsiteY12" fmla="*/ 1544578 h 2756690"/>
                <a:gd name="connsiteX13" fmla="*/ 627321 w 2626242"/>
                <a:gd name="connsiteY13" fmla="*/ 1597741 h 2756690"/>
                <a:gd name="connsiteX14" fmla="*/ 712382 w 2626242"/>
                <a:gd name="connsiteY14" fmla="*/ 1629638 h 2756690"/>
                <a:gd name="connsiteX15" fmla="*/ 754912 w 2626242"/>
                <a:gd name="connsiteY15" fmla="*/ 1661536 h 2756690"/>
                <a:gd name="connsiteX16" fmla="*/ 765545 w 2626242"/>
                <a:gd name="connsiteY16" fmla="*/ 1693434 h 2756690"/>
                <a:gd name="connsiteX17" fmla="*/ 818707 w 2626242"/>
                <a:gd name="connsiteY17" fmla="*/ 1714699 h 2756690"/>
                <a:gd name="connsiteX18" fmla="*/ 850605 w 2626242"/>
                <a:gd name="connsiteY18" fmla="*/ 1735964 h 2756690"/>
                <a:gd name="connsiteX19" fmla="*/ 903768 w 2626242"/>
                <a:gd name="connsiteY19" fmla="*/ 1757229 h 2756690"/>
                <a:gd name="connsiteX20" fmla="*/ 935666 w 2626242"/>
                <a:gd name="connsiteY20" fmla="*/ 1789127 h 2756690"/>
                <a:gd name="connsiteX21" fmla="*/ 946298 w 2626242"/>
                <a:gd name="connsiteY21" fmla="*/ 1831657 h 2756690"/>
                <a:gd name="connsiteX22" fmla="*/ 956931 w 2626242"/>
                <a:gd name="connsiteY22" fmla="*/ 1884820 h 2756690"/>
                <a:gd name="connsiteX23" fmla="*/ 978196 w 2626242"/>
                <a:gd name="connsiteY23" fmla="*/ 1980513 h 2756690"/>
                <a:gd name="connsiteX24" fmla="*/ 967563 w 2626242"/>
                <a:gd name="connsiteY24" fmla="*/ 2076206 h 2756690"/>
                <a:gd name="connsiteX25" fmla="*/ 935666 w 2626242"/>
                <a:gd name="connsiteY25" fmla="*/ 2086838 h 2756690"/>
                <a:gd name="connsiteX26" fmla="*/ 914400 w 2626242"/>
                <a:gd name="connsiteY26" fmla="*/ 2108103 h 2756690"/>
                <a:gd name="connsiteX27" fmla="*/ 956931 w 2626242"/>
                <a:gd name="connsiteY27" fmla="*/ 2129369 h 2756690"/>
                <a:gd name="connsiteX28" fmla="*/ 967563 w 2626242"/>
                <a:gd name="connsiteY28" fmla="*/ 2161266 h 2756690"/>
                <a:gd name="connsiteX29" fmla="*/ 978196 w 2626242"/>
                <a:gd name="connsiteY29" fmla="*/ 2405815 h 2756690"/>
                <a:gd name="connsiteX30" fmla="*/ 1052624 w 2626242"/>
                <a:gd name="connsiteY30" fmla="*/ 2395183 h 2756690"/>
                <a:gd name="connsiteX31" fmla="*/ 1095154 w 2626242"/>
                <a:gd name="connsiteY31" fmla="*/ 2384550 h 2756690"/>
                <a:gd name="connsiteX32" fmla="*/ 1222745 w 2626242"/>
                <a:gd name="connsiteY32" fmla="*/ 2373917 h 2756690"/>
                <a:gd name="connsiteX33" fmla="*/ 1318438 w 2626242"/>
                <a:gd name="connsiteY33" fmla="*/ 2363285 h 2756690"/>
                <a:gd name="connsiteX34" fmla="*/ 1562986 w 2626242"/>
                <a:gd name="connsiteY34" fmla="*/ 2363285 h 2756690"/>
                <a:gd name="connsiteX35" fmla="*/ 1594884 w 2626242"/>
                <a:gd name="connsiteY35" fmla="*/ 2352652 h 2756690"/>
                <a:gd name="connsiteX36" fmla="*/ 1679945 w 2626242"/>
                <a:gd name="connsiteY36" fmla="*/ 2363285 h 2756690"/>
                <a:gd name="connsiteX37" fmla="*/ 1690577 w 2626242"/>
                <a:gd name="connsiteY37" fmla="*/ 2416448 h 2756690"/>
                <a:gd name="connsiteX38" fmla="*/ 1711842 w 2626242"/>
                <a:gd name="connsiteY38" fmla="*/ 2448345 h 2756690"/>
                <a:gd name="connsiteX39" fmla="*/ 1722475 w 2626242"/>
                <a:gd name="connsiteY39" fmla="*/ 2480243 h 2756690"/>
                <a:gd name="connsiteX40" fmla="*/ 1818168 w 2626242"/>
                <a:gd name="connsiteY40" fmla="*/ 2586569 h 2756690"/>
                <a:gd name="connsiteX41" fmla="*/ 1881963 w 2626242"/>
                <a:gd name="connsiteY41" fmla="*/ 2671629 h 2756690"/>
                <a:gd name="connsiteX42" fmla="*/ 1935126 w 2626242"/>
                <a:gd name="connsiteY42" fmla="*/ 2756690 h 2756690"/>
                <a:gd name="connsiteX43" fmla="*/ 2041452 w 2626242"/>
                <a:gd name="connsiteY43" fmla="*/ 2735424 h 2756690"/>
                <a:gd name="connsiteX44" fmla="*/ 2115880 w 2626242"/>
                <a:gd name="connsiteY44" fmla="*/ 2703527 h 2756690"/>
                <a:gd name="connsiteX45" fmla="*/ 2190307 w 2626242"/>
                <a:gd name="connsiteY45" fmla="*/ 2639731 h 2756690"/>
                <a:gd name="connsiteX46" fmla="*/ 2232838 w 2626242"/>
                <a:gd name="connsiteY46" fmla="*/ 2554671 h 2756690"/>
                <a:gd name="connsiteX47" fmla="*/ 2254103 w 2626242"/>
                <a:gd name="connsiteY47" fmla="*/ 2512141 h 2756690"/>
                <a:gd name="connsiteX48" fmla="*/ 2339163 w 2626242"/>
                <a:gd name="connsiteY48" fmla="*/ 2458978 h 2756690"/>
                <a:gd name="connsiteX49" fmla="*/ 2392326 w 2626242"/>
                <a:gd name="connsiteY49" fmla="*/ 2416448 h 2756690"/>
                <a:gd name="connsiteX50" fmla="*/ 2445489 w 2626242"/>
                <a:gd name="connsiteY50" fmla="*/ 2373917 h 2756690"/>
                <a:gd name="connsiteX51" fmla="*/ 2488019 w 2626242"/>
                <a:gd name="connsiteY51" fmla="*/ 2331387 h 2756690"/>
                <a:gd name="connsiteX52" fmla="*/ 2551814 w 2626242"/>
                <a:gd name="connsiteY52" fmla="*/ 2278224 h 2756690"/>
                <a:gd name="connsiteX53" fmla="*/ 2573080 w 2626242"/>
                <a:gd name="connsiteY53" fmla="*/ 2161266 h 2756690"/>
                <a:gd name="connsiteX54" fmla="*/ 2594345 w 2626242"/>
                <a:gd name="connsiteY54" fmla="*/ 2086838 h 2756690"/>
                <a:gd name="connsiteX55" fmla="*/ 2604977 w 2626242"/>
                <a:gd name="connsiteY55" fmla="*/ 2044308 h 2756690"/>
                <a:gd name="connsiteX56" fmla="*/ 2626242 w 2626242"/>
                <a:gd name="connsiteY56" fmla="*/ 1959248 h 2756690"/>
                <a:gd name="connsiteX57" fmla="*/ 2604977 w 2626242"/>
                <a:gd name="connsiteY57" fmla="*/ 1906085 h 2756690"/>
                <a:gd name="connsiteX58" fmla="*/ 2562447 w 2626242"/>
                <a:gd name="connsiteY58" fmla="*/ 1895452 h 2756690"/>
                <a:gd name="connsiteX59" fmla="*/ 2424224 w 2626242"/>
                <a:gd name="connsiteY59" fmla="*/ 1906085 h 2756690"/>
                <a:gd name="connsiteX60" fmla="*/ 2371061 w 2626242"/>
                <a:gd name="connsiteY60" fmla="*/ 1629638 h 2756690"/>
                <a:gd name="connsiteX61" fmla="*/ 2317898 w 2626242"/>
                <a:gd name="connsiteY61" fmla="*/ 1555210 h 2756690"/>
                <a:gd name="connsiteX62" fmla="*/ 2275368 w 2626242"/>
                <a:gd name="connsiteY62" fmla="*/ 1480783 h 2756690"/>
                <a:gd name="connsiteX63" fmla="*/ 2232838 w 2626242"/>
                <a:gd name="connsiteY63" fmla="*/ 1459517 h 2756690"/>
                <a:gd name="connsiteX64" fmla="*/ 2169042 w 2626242"/>
                <a:gd name="connsiteY64" fmla="*/ 1406355 h 2756690"/>
                <a:gd name="connsiteX65" fmla="*/ 2126512 w 2626242"/>
                <a:gd name="connsiteY65" fmla="*/ 1310662 h 2756690"/>
                <a:gd name="connsiteX66" fmla="*/ 2073349 w 2626242"/>
                <a:gd name="connsiteY66" fmla="*/ 1289397 h 2756690"/>
                <a:gd name="connsiteX67" fmla="*/ 2094614 w 2626242"/>
                <a:gd name="connsiteY67" fmla="*/ 1183071 h 2756690"/>
                <a:gd name="connsiteX68" fmla="*/ 2083982 w 2626242"/>
                <a:gd name="connsiteY68" fmla="*/ 1076745 h 2756690"/>
                <a:gd name="connsiteX69" fmla="*/ 2073349 w 2626242"/>
                <a:gd name="connsiteY69" fmla="*/ 1034215 h 2756690"/>
                <a:gd name="connsiteX70" fmla="*/ 2009554 w 2626242"/>
                <a:gd name="connsiteY70" fmla="*/ 981052 h 2756690"/>
                <a:gd name="connsiteX71" fmla="*/ 1977656 w 2626242"/>
                <a:gd name="connsiteY71" fmla="*/ 949155 h 2756690"/>
                <a:gd name="connsiteX72" fmla="*/ 1913861 w 2626242"/>
                <a:gd name="connsiteY72" fmla="*/ 917257 h 2756690"/>
                <a:gd name="connsiteX73" fmla="*/ 1892596 w 2626242"/>
                <a:gd name="connsiteY73" fmla="*/ 885359 h 2756690"/>
                <a:gd name="connsiteX74" fmla="*/ 1775638 w 2626242"/>
                <a:gd name="connsiteY74" fmla="*/ 800299 h 2756690"/>
                <a:gd name="connsiteX75" fmla="*/ 1669312 w 2626242"/>
                <a:gd name="connsiteY75" fmla="*/ 768401 h 2756690"/>
                <a:gd name="connsiteX76" fmla="*/ 1552354 w 2626242"/>
                <a:gd name="connsiteY76" fmla="*/ 704606 h 2756690"/>
                <a:gd name="connsiteX77" fmla="*/ 1520456 w 2626242"/>
                <a:gd name="connsiteY77" fmla="*/ 693973 h 2756690"/>
                <a:gd name="connsiteX78" fmla="*/ 1477926 w 2626242"/>
                <a:gd name="connsiteY78" fmla="*/ 640810 h 2756690"/>
                <a:gd name="connsiteX79" fmla="*/ 1435396 w 2626242"/>
                <a:gd name="connsiteY79" fmla="*/ 598280 h 2756690"/>
                <a:gd name="connsiteX80" fmla="*/ 1403498 w 2626242"/>
                <a:gd name="connsiteY80" fmla="*/ 577015 h 2756690"/>
                <a:gd name="connsiteX81" fmla="*/ 1360968 w 2626242"/>
                <a:gd name="connsiteY81" fmla="*/ 534485 h 2756690"/>
                <a:gd name="connsiteX82" fmla="*/ 1350335 w 2626242"/>
                <a:gd name="connsiteY82" fmla="*/ 502587 h 2756690"/>
                <a:gd name="connsiteX83" fmla="*/ 1169582 w 2626242"/>
                <a:gd name="connsiteY83" fmla="*/ 417527 h 2756690"/>
                <a:gd name="connsiteX84" fmla="*/ 1137684 w 2626242"/>
                <a:gd name="connsiteY84" fmla="*/ 343099 h 2756690"/>
                <a:gd name="connsiteX85" fmla="*/ 1116419 w 2626242"/>
                <a:gd name="connsiteY85" fmla="*/ 311201 h 2756690"/>
                <a:gd name="connsiteX86" fmla="*/ 1063256 w 2626242"/>
                <a:gd name="connsiteY86" fmla="*/ 279303 h 2756690"/>
                <a:gd name="connsiteX87" fmla="*/ 1010093 w 2626242"/>
                <a:gd name="connsiteY87" fmla="*/ 236773 h 2756690"/>
                <a:gd name="connsiteX88" fmla="*/ 925033 w 2626242"/>
                <a:gd name="connsiteY88" fmla="*/ 172978 h 2756690"/>
                <a:gd name="connsiteX89" fmla="*/ 903768 w 2626242"/>
                <a:gd name="connsiteY89" fmla="*/ 130448 h 2756690"/>
                <a:gd name="connsiteX90" fmla="*/ 882503 w 2626242"/>
                <a:gd name="connsiteY90" fmla="*/ 24122 h 2756690"/>
                <a:gd name="connsiteX91" fmla="*/ 552893 w 2626242"/>
                <a:gd name="connsiteY91" fmla="*/ 45387 h 2756690"/>
                <a:gd name="connsiteX92" fmla="*/ 542261 w 2626242"/>
                <a:gd name="connsiteY92" fmla="*/ 130448 h 2756690"/>
                <a:gd name="connsiteX93" fmla="*/ 510363 w 2626242"/>
                <a:gd name="connsiteY93" fmla="*/ 141080 h 2756690"/>
                <a:gd name="connsiteX94" fmla="*/ 489098 w 2626242"/>
                <a:gd name="connsiteY94" fmla="*/ 172978 h 2756690"/>
                <a:gd name="connsiteX95" fmla="*/ 425303 w 2626242"/>
                <a:gd name="connsiteY95" fmla="*/ 236773 h 2756690"/>
                <a:gd name="connsiteX96" fmla="*/ 393405 w 2626242"/>
                <a:gd name="connsiteY96" fmla="*/ 311201 h 2756690"/>
                <a:gd name="connsiteX97" fmla="*/ 372140 w 2626242"/>
                <a:gd name="connsiteY97" fmla="*/ 343099 h 2756690"/>
                <a:gd name="connsiteX98" fmla="*/ 350875 w 2626242"/>
                <a:gd name="connsiteY98" fmla="*/ 396262 h 2756690"/>
                <a:gd name="connsiteX99" fmla="*/ 318977 w 2626242"/>
                <a:gd name="connsiteY99" fmla="*/ 406894 h 2756690"/>
                <a:gd name="connsiteX100" fmla="*/ 265814 w 2626242"/>
                <a:gd name="connsiteY100" fmla="*/ 502587 h 2756690"/>
                <a:gd name="connsiteX101" fmla="*/ 233917 w 2626242"/>
                <a:gd name="connsiteY101" fmla="*/ 545117 h 2756690"/>
                <a:gd name="connsiteX102" fmla="*/ 202019 w 2626242"/>
                <a:gd name="connsiteY102" fmla="*/ 566383 h 2756690"/>
                <a:gd name="connsiteX103" fmla="*/ 180754 w 2626242"/>
                <a:gd name="connsiteY103" fmla="*/ 640810 h 2756690"/>
                <a:gd name="connsiteX104" fmla="*/ 170121 w 2626242"/>
                <a:gd name="connsiteY104" fmla="*/ 683341 h 2756690"/>
                <a:gd name="connsiteX105" fmla="*/ 148856 w 2626242"/>
                <a:gd name="connsiteY105" fmla="*/ 725871 h 2756690"/>
                <a:gd name="connsiteX106" fmla="*/ 127591 w 2626242"/>
                <a:gd name="connsiteY106" fmla="*/ 800299 h 2756690"/>
                <a:gd name="connsiteX107" fmla="*/ 116959 w 2626242"/>
                <a:gd name="connsiteY107" fmla="*/ 832197 h 2756690"/>
                <a:gd name="connsiteX108" fmla="*/ 106326 w 2626242"/>
                <a:gd name="connsiteY108" fmla="*/ 895992 h 2756690"/>
                <a:gd name="connsiteX109" fmla="*/ 95693 w 2626242"/>
                <a:gd name="connsiteY109" fmla="*/ 927890 h 2756690"/>
                <a:gd name="connsiteX110" fmla="*/ 85061 w 2626242"/>
                <a:gd name="connsiteY110" fmla="*/ 981052 h 2756690"/>
                <a:gd name="connsiteX111" fmla="*/ 53163 w 2626242"/>
                <a:gd name="connsiteY111" fmla="*/ 1076745 h 2756690"/>
                <a:gd name="connsiteX112" fmla="*/ 0 w 2626242"/>
                <a:gd name="connsiteY112" fmla="*/ 1140541 h 275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626242" h="2756690">
                  <a:moveTo>
                    <a:pt x="0" y="1140541"/>
                  </a:moveTo>
                  <a:cubicBezTo>
                    <a:pt x="0" y="1152946"/>
                    <a:pt x="36018" y="1145458"/>
                    <a:pt x="53163" y="1151173"/>
                  </a:cubicBezTo>
                  <a:cubicBezTo>
                    <a:pt x="68200" y="1156185"/>
                    <a:pt x="80151" y="1175546"/>
                    <a:pt x="95693" y="1172438"/>
                  </a:cubicBezTo>
                  <a:cubicBezTo>
                    <a:pt x="120754" y="1167426"/>
                    <a:pt x="159489" y="1129908"/>
                    <a:pt x="159489" y="1129908"/>
                  </a:cubicBezTo>
                  <a:cubicBezTo>
                    <a:pt x="163033" y="1140541"/>
                    <a:pt x="167923" y="1150816"/>
                    <a:pt x="170121" y="1161806"/>
                  </a:cubicBezTo>
                  <a:cubicBezTo>
                    <a:pt x="175036" y="1186381"/>
                    <a:pt x="170576" y="1213333"/>
                    <a:pt x="180754" y="1236234"/>
                  </a:cubicBezTo>
                  <a:cubicBezTo>
                    <a:pt x="185944" y="1247911"/>
                    <a:pt x="202253" y="1250071"/>
                    <a:pt x="212652" y="1257499"/>
                  </a:cubicBezTo>
                  <a:cubicBezTo>
                    <a:pt x="315953" y="1331286"/>
                    <a:pt x="213701" y="1282848"/>
                    <a:pt x="457200" y="1321294"/>
                  </a:cubicBezTo>
                  <a:cubicBezTo>
                    <a:pt x="460744" y="1335471"/>
                    <a:pt x="464967" y="1349495"/>
                    <a:pt x="467833" y="1363824"/>
                  </a:cubicBezTo>
                  <a:cubicBezTo>
                    <a:pt x="477309" y="1411200"/>
                    <a:pt x="477699" y="1435187"/>
                    <a:pt x="489098" y="1480783"/>
                  </a:cubicBezTo>
                  <a:cubicBezTo>
                    <a:pt x="491816" y="1491656"/>
                    <a:pt x="490611" y="1506166"/>
                    <a:pt x="499731" y="1512680"/>
                  </a:cubicBezTo>
                  <a:cubicBezTo>
                    <a:pt x="517971" y="1525708"/>
                    <a:pt x="542261" y="1526857"/>
                    <a:pt x="563526" y="1533945"/>
                  </a:cubicBezTo>
                  <a:lnTo>
                    <a:pt x="595424" y="1544578"/>
                  </a:lnTo>
                  <a:cubicBezTo>
                    <a:pt x="606056" y="1562299"/>
                    <a:pt x="612708" y="1583128"/>
                    <a:pt x="627321" y="1597741"/>
                  </a:cubicBezTo>
                  <a:cubicBezTo>
                    <a:pt x="645854" y="1616274"/>
                    <a:pt x="688649" y="1623705"/>
                    <a:pt x="712382" y="1629638"/>
                  </a:cubicBezTo>
                  <a:cubicBezTo>
                    <a:pt x="726559" y="1640271"/>
                    <a:pt x="743567" y="1647922"/>
                    <a:pt x="754912" y="1661536"/>
                  </a:cubicBezTo>
                  <a:cubicBezTo>
                    <a:pt x="762087" y="1670146"/>
                    <a:pt x="756935" y="1686259"/>
                    <a:pt x="765545" y="1693434"/>
                  </a:cubicBezTo>
                  <a:cubicBezTo>
                    <a:pt x="780207" y="1705652"/>
                    <a:pt x="801636" y="1706164"/>
                    <a:pt x="818707" y="1714699"/>
                  </a:cubicBezTo>
                  <a:cubicBezTo>
                    <a:pt x="830137" y="1720414"/>
                    <a:pt x="839175" y="1730249"/>
                    <a:pt x="850605" y="1735964"/>
                  </a:cubicBezTo>
                  <a:cubicBezTo>
                    <a:pt x="867676" y="1744499"/>
                    <a:pt x="886047" y="1750141"/>
                    <a:pt x="903768" y="1757229"/>
                  </a:cubicBezTo>
                  <a:cubicBezTo>
                    <a:pt x="914401" y="1767862"/>
                    <a:pt x="928206" y="1776071"/>
                    <a:pt x="935666" y="1789127"/>
                  </a:cubicBezTo>
                  <a:cubicBezTo>
                    <a:pt x="942916" y="1801815"/>
                    <a:pt x="943128" y="1817392"/>
                    <a:pt x="946298" y="1831657"/>
                  </a:cubicBezTo>
                  <a:cubicBezTo>
                    <a:pt x="950218" y="1849299"/>
                    <a:pt x="953011" y="1867178"/>
                    <a:pt x="956931" y="1884820"/>
                  </a:cubicBezTo>
                  <a:cubicBezTo>
                    <a:pt x="986962" y="2019961"/>
                    <a:pt x="946126" y="1820170"/>
                    <a:pt x="978196" y="1980513"/>
                  </a:cubicBezTo>
                  <a:cubicBezTo>
                    <a:pt x="974652" y="2012411"/>
                    <a:pt x="979482" y="2046407"/>
                    <a:pt x="967563" y="2076206"/>
                  </a:cubicBezTo>
                  <a:cubicBezTo>
                    <a:pt x="963401" y="2086612"/>
                    <a:pt x="945276" y="2081072"/>
                    <a:pt x="935666" y="2086838"/>
                  </a:cubicBezTo>
                  <a:cubicBezTo>
                    <a:pt x="927070" y="2091996"/>
                    <a:pt x="921489" y="2101015"/>
                    <a:pt x="914400" y="2108103"/>
                  </a:cubicBezTo>
                  <a:cubicBezTo>
                    <a:pt x="928577" y="2115192"/>
                    <a:pt x="945723" y="2118161"/>
                    <a:pt x="956931" y="2129369"/>
                  </a:cubicBezTo>
                  <a:cubicBezTo>
                    <a:pt x="964856" y="2137294"/>
                    <a:pt x="966703" y="2150092"/>
                    <a:pt x="967563" y="2161266"/>
                  </a:cubicBezTo>
                  <a:cubicBezTo>
                    <a:pt x="973821" y="2242619"/>
                    <a:pt x="974652" y="2324299"/>
                    <a:pt x="978196" y="2405815"/>
                  </a:cubicBezTo>
                  <a:cubicBezTo>
                    <a:pt x="1003005" y="2402271"/>
                    <a:pt x="1027967" y="2399666"/>
                    <a:pt x="1052624" y="2395183"/>
                  </a:cubicBezTo>
                  <a:cubicBezTo>
                    <a:pt x="1067001" y="2392569"/>
                    <a:pt x="1080654" y="2386363"/>
                    <a:pt x="1095154" y="2384550"/>
                  </a:cubicBezTo>
                  <a:cubicBezTo>
                    <a:pt x="1137502" y="2379256"/>
                    <a:pt x="1180259" y="2377963"/>
                    <a:pt x="1222745" y="2373917"/>
                  </a:cubicBezTo>
                  <a:cubicBezTo>
                    <a:pt x="1254694" y="2370874"/>
                    <a:pt x="1286540" y="2366829"/>
                    <a:pt x="1318438" y="2363285"/>
                  </a:cubicBezTo>
                  <a:cubicBezTo>
                    <a:pt x="1442127" y="2375653"/>
                    <a:pt x="1426376" y="2380361"/>
                    <a:pt x="1562986" y="2363285"/>
                  </a:cubicBezTo>
                  <a:cubicBezTo>
                    <a:pt x="1574107" y="2361895"/>
                    <a:pt x="1584251" y="2356196"/>
                    <a:pt x="1594884" y="2352652"/>
                  </a:cubicBezTo>
                  <a:cubicBezTo>
                    <a:pt x="1623238" y="2356196"/>
                    <a:pt x="1656170" y="2347435"/>
                    <a:pt x="1679945" y="2363285"/>
                  </a:cubicBezTo>
                  <a:cubicBezTo>
                    <a:pt x="1694982" y="2373310"/>
                    <a:pt x="1684232" y="2399527"/>
                    <a:pt x="1690577" y="2416448"/>
                  </a:cubicBezTo>
                  <a:cubicBezTo>
                    <a:pt x="1695064" y="2428413"/>
                    <a:pt x="1706127" y="2436916"/>
                    <a:pt x="1711842" y="2448345"/>
                  </a:cubicBezTo>
                  <a:cubicBezTo>
                    <a:pt x="1716854" y="2458370"/>
                    <a:pt x="1716914" y="2470512"/>
                    <a:pt x="1722475" y="2480243"/>
                  </a:cubicBezTo>
                  <a:cubicBezTo>
                    <a:pt x="1744670" y="2519084"/>
                    <a:pt x="1788931" y="2557331"/>
                    <a:pt x="1818168" y="2586569"/>
                  </a:cubicBezTo>
                  <a:cubicBezTo>
                    <a:pt x="1887202" y="2655604"/>
                    <a:pt x="1839639" y="2599073"/>
                    <a:pt x="1881963" y="2671629"/>
                  </a:cubicBezTo>
                  <a:cubicBezTo>
                    <a:pt x="1898810" y="2700510"/>
                    <a:pt x="1935126" y="2756690"/>
                    <a:pt x="1935126" y="2756690"/>
                  </a:cubicBezTo>
                  <a:cubicBezTo>
                    <a:pt x="1959338" y="2752654"/>
                    <a:pt x="2014609" y="2745185"/>
                    <a:pt x="2041452" y="2735424"/>
                  </a:cubicBezTo>
                  <a:cubicBezTo>
                    <a:pt x="2066819" y="2726200"/>
                    <a:pt x="2092184" y="2716452"/>
                    <a:pt x="2115880" y="2703527"/>
                  </a:cubicBezTo>
                  <a:cubicBezTo>
                    <a:pt x="2145888" y="2687159"/>
                    <a:pt x="2166712" y="2663327"/>
                    <a:pt x="2190307" y="2639731"/>
                  </a:cubicBezTo>
                  <a:cubicBezTo>
                    <a:pt x="2209745" y="2581419"/>
                    <a:pt x="2190988" y="2630000"/>
                    <a:pt x="2232838" y="2554671"/>
                  </a:cubicBezTo>
                  <a:cubicBezTo>
                    <a:pt x="2240535" y="2540816"/>
                    <a:pt x="2243666" y="2524069"/>
                    <a:pt x="2254103" y="2512141"/>
                  </a:cubicBezTo>
                  <a:cubicBezTo>
                    <a:pt x="2289796" y="2471349"/>
                    <a:pt x="2298686" y="2472470"/>
                    <a:pt x="2339163" y="2458978"/>
                  </a:cubicBezTo>
                  <a:cubicBezTo>
                    <a:pt x="2356884" y="2444801"/>
                    <a:pt x="2376279" y="2432495"/>
                    <a:pt x="2392326" y="2416448"/>
                  </a:cubicBezTo>
                  <a:cubicBezTo>
                    <a:pt x="2440421" y="2368353"/>
                    <a:pt x="2383389" y="2394618"/>
                    <a:pt x="2445489" y="2373917"/>
                  </a:cubicBezTo>
                  <a:cubicBezTo>
                    <a:pt x="2459666" y="2359740"/>
                    <a:pt x="2472797" y="2344435"/>
                    <a:pt x="2488019" y="2331387"/>
                  </a:cubicBezTo>
                  <a:cubicBezTo>
                    <a:pt x="2591627" y="2242581"/>
                    <a:pt x="2441223" y="2388818"/>
                    <a:pt x="2551814" y="2278224"/>
                  </a:cubicBezTo>
                  <a:cubicBezTo>
                    <a:pt x="2558903" y="2239238"/>
                    <a:pt x="2565309" y="2200122"/>
                    <a:pt x="2573080" y="2161266"/>
                  </a:cubicBezTo>
                  <a:cubicBezTo>
                    <a:pt x="2584163" y="2105851"/>
                    <a:pt x="2580830" y="2134142"/>
                    <a:pt x="2594345" y="2086838"/>
                  </a:cubicBezTo>
                  <a:cubicBezTo>
                    <a:pt x="2598359" y="2072787"/>
                    <a:pt x="2601807" y="2058573"/>
                    <a:pt x="2604977" y="2044308"/>
                  </a:cubicBezTo>
                  <a:cubicBezTo>
                    <a:pt x="2622083" y="1967329"/>
                    <a:pt x="2607244" y="2016244"/>
                    <a:pt x="2626242" y="1959248"/>
                  </a:cubicBezTo>
                  <a:cubicBezTo>
                    <a:pt x="2619154" y="1941527"/>
                    <a:pt x="2618473" y="1919581"/>
                    <a:pt x="2604977" y="1906085"/>
                  </a:cubicBezTo>
                  <a:cubicBezTo>
                    <a:pt x="2594644" y="1895752"/>
                    <a:pt x="2577060" y="1895452"/>
                    <a:pt x="2562447" y="1895452"/>
                  </a:cubicBezTo>
                  <a:cubicBezTo>
                    <a:pt x="2516237" y="1895452"/>
                    <a:pt x="2470298" y="1902541"/>
                    <a:pt x="2424224" y="1906085"/>
                  </a:cubicBezTo>
                  <a:cubicBezTo>
                    <a:pt x="2302055" y="1845002"/>
                    <a:pt x="2401102" y="1910031"/>
                    <a:pt x="2371061" y="1629638"/>
                  </a:cubicBezTo>
                  <a:cubicBezTo>
                    <a:pt x="2367702" y="1598290"/>
                    <a:pt x="2337636" y="1574948"/>
                    <a:pt x="2317898" y="1555210"/>
                  </a:cubicBezTo>
                  <a:cubicBezTo>
                    <a:pt x="2307090" y="1522785"/>
                    <a:pt x="2305409" y="1506532"/>
                    <a:pt x="2275368" y="1480783"/>
                  </a:cubicBezTo>
                  <a:cubicBezTo>
                    <a:pt x="2263334" y="1470468"/>
                    <a:pt x="2246600" y="1467381"/>
                    <a:pt x="2232838" y="1459517"/>
                  </a:cubicBezTo>
                  <a:cubicBezTo>
                    <a:pt x="2198296" y="1439779"/>
                    <a:pt x="2198365" y="1435677"/>
                    <a:pt x="2169042" y="1406355"/>
                  </a:cubicBezTo>
                  <a:cubicBezTo>
                    <a:pt x="2160917" y="1365727"/>
                    <a:pt x="2163387" y="1338318"/>
                    <a:pt x="2126512" y="1310662"/>
                  </a:cubicBezTo>
                  <a:cubicBezTo>
                    <a:pt x="2111243" y="1299210"/>
                    <a:pt x="2091070" y="1296485"/>
                    <a:pt x="2073349" y="1289397"/>
                  </a:cubicBezTo>
                  <a:cubicBezTo>
                    <a:pt x="2080375" y="1261292"/>
                    <a:pt x="2094614" y="1209145"/>
                    <a:pt x="2094614" y="1183071"/>
                  </a:cubicBezTo>
                  <a:cubicBezTo>
                    <a:pt x="2094614" y="1147452"/>
                    <a:pt x="2089019" y="1112006"/>
                    <a:pt x="2083982" y="1076745"/>
                  </a:cubicBezTo>
                  <a:cubicBezTo>
                    <a:pt x="2081915" y="1062279"/>
                    <a:pt x="2080599" y="1046903"/>
                    <a:pt x="2073349" y="1034215"/>
                  </a:cubicBezTo>
                  <a:cubicBezTo>
                    <a:pt x="2056404" y="1004562"/>
                    <a:pt x="2033577" y="1001071"/>
                    <a:pt x="2009554" y="981052"/>
                  </a:cubicBezTo>
                  <a:cubicBezTo>
                    <a:pt x="1998002" y="971426"/>
                    <a:pt x="1989208" y="958781"/>
                    <a:pt x="1977656" y="949155"/>
                  </a:cubicBezTo>
                  <a:cubicBezTo>
                    <a:pt x="1950173" y="926253"/>
                    <a:pt x="1945831" y="927914"/>
                    <a:pt x="1913861" y="917257"/>
                  </a:cubicBezTo>
                  <a:cubicBezTo>
                    <a:pt x="1906773" y="906624"/>
                    <a:pt x="1901145" y="894857"/>
                    <a:pt x="1892596" y="885359"/>
                  </a:cubicBezTo>
                  <a:cubicBezTo>
                    <a:pt x="1811289" y="795017"/>
                    <a:pt x="1850768" y="821765"/>
                    <a:pt x="1775638" y="800299"/>
                  </a:cubicBezTo>
                  <a:cubicBezTo>
                    <a:pt x="1740059" y="790134"/>
                    <a:pt x="1704754" y="779034"/>
                    <a:pt x="1669312" y="768401"/>
                  </a:cubicBezTo>
                  <a:cubicBezTo>
                    <a:pt x="1630486" y="742518"/>
                    <a:pt x="1600599" y="720688"/>
                    <a:pt x="1552354" y="704606"/>
                  </a:cubicBezTo>
                  <a:lnTo>
                    <a:pt x="1520456" y="693973"/>
                  </a:lnTo>
                  <a:cubicBezTo>
                    <a:pt x="1502570" y="640313"/>
                    <a:pt x="1522813" y="679285"/>
                    <a:pt x="1477926" y="640810"/>
                  </a:cubicBezTo>
                  <a:cubicBezTo>
                    <a:pt x="1462704" y="627762"/>
                    <a:pt x="1450618" y="611328"/>
                    <a:pt x="1435396" y="598280"/>
                  </a:cubicBezTo>
                  <a:cubicBezTo>
                    <a:pt x="1425694" y="589964"/>
                    <a:pt x="1413200" y="585331"/>
                    <a:pt x="1403498" y="577015"/>
                  </a:cubicBezTo>
                  <a:cubicBezTo>
                    <a:pt x="1388276" y="563967"/>
                    <a:pt x="1375145" y="548662"/>
                    <a:pt x="1360968" y="534485"/>
                  </a:cubicBezTo>
                  <a:cubicBezTo>
                    <a:pt x="1357424" y="523852"/>
                    <a:pt x="1352533" y="513577"/>
                    <a:pt x="1350335" y="502587"/>
                  </a:cubicBezTo>
                  <a:cubicBezTo>
                    <a:pt x="1324106" y="371440"/>
                    <a:pt x="1381861" y="430794"/>
                    <a:pt x="1169582" y="417527"/>
                  </a:cubicBezTo>
                  <a:cubicBezTo>
                    <a:pt x="1157653" y="381741"/>
                    <a:pt x="1158706" y="379887"/>
                    <a:pt x="1137684" y="343099"/>
                  </a:cubicBezTo>
                  <a:cubicBezTo>
                    <a:pt x="1131344" y="332004"/>
                    <a:pt x="1126121" y="319517"/>
                    <a:pt x="1116419" y="311201"/>
                  </a:cubicBezTo>
                  <a:cubicBezTo>
                    <a:pt x="1100728" y="297752"/>
                    <a:pt x="1080186" y="291154"/>
                    <a:pt x="1063256" y="279303"/>
                  </a:cubicBezTo>
                  <a:cubicBezTo>
                    <a:pt x="1044664" y="266289"/>
                    <a:pt x="1028685" y="249787"/>
                    <a:pt x="1010093" y="236773"/>
                  </a:cubicBezTo>
                  <a:cubicBezTo>
                    <a:pt x="971127" y="209497"/>
                    <a:pt x="951833" y="210498"/>
                    <a:pt x="925033" y="172978"/>
                  </a:cubicBezTo>
                  <a:cubicBezTo>
                    <a:pt x="915820" y="160080"/>
                    <a:pt x="910856" y="144625"/>
                    <a:pt x="903768" y="130448"/>
                  </a:cubicBezTo>
                  <a:cubicBezTo>
                    <a:pt x="896680" y="95006"/>
                    <a:pt x="914831" y="40286"/>
                    <a:pt x="882503" y="24122"/>
                  </a:cubicBezTo>
                  <a:cubicBezTo>
                    <a:pt x="776836" y="-28711"/>
                    <a:pt x="654429" y="17696"/>
                    <a:pt x="552893" y="45387"/>
                  </a:cubicBezTo>
                  <a:cubicBezTo>
                    <a:pt x="549349" y="73741"/>
                    <a:pt x="553866" y="104336"/>
                    <a:pt x="542261" y="130448"/>
                  </a:cubicBezTo>
                  <a:cubicBezTo>
                    <a:pt x="537709" y="140690"/>
                    <a:pt x="519115" y="134079"/>
                    <a:pt x="510363" y="141080"/>
                  </a:cubicBezTo>
                  <a:cubicBezTo>
                    <a:pt x="500384" y="149063"/>
                    <a:pt x="496526" y="162579"/>
                    <a:pt x="489098" y="172978"/>
                  </a:cubicBezTo>
                  <a:cubicBezTo>
                    <a:pt x="453131" y="223332"/>
                    <a:pt x="469350" y="207408"/>
                    <a:pt x="425303" y="236773"/>
                  </a:cubicBezTo>
                  <a:cubicBezTo>
                    <a:pt x="371916" y="316855"/>
                    <a:pt x="434601" y="215078"/>
                    <a:pt x="393405" y="311201"/>
                  </a:cubicBezTo>
                  <a:cubicBezTo>
                    <a:pt x="388371" y="322947"/>
                    <a:pt x="377855" y="331669"/>
                    <a:pt x="372140" y="343099"/>
                  </a:cubicBezTo>
                  <a:cubicBezTo>
                    <a:pt x="363605" y="360170"/>
                    <a:pt x="363094" y="381600"/>
                    <a:pt x="350875" y="396262"/>
                  </a:cubicBezTo>
                  <a:cubicBezTo>
                    <a:pt x="343700" y="404872"/>
                    <a:pt x="329610" y="403350"/>
                    <a:pt x="318977" y="406894"/>
                  </a:cubicBezTo>
                  <a:cubicBezTo>
                    <a:pt x="302400" y="456627"/>
                    <a:pt x="309689" y="444086"/>
                    <a:pt x="265814" y="502587"/>
                  </a:cubicBezTo>
                  <a:cubicBezTo>
                    <a:pt x="255182" y="516764"/>
                    <a:pt x="246447" y="532586"/>
                    <a:pt x="233917" y="545117"/>
                  </a:cubicBezTo>
                  <a:cubicBezTo>
                    <a:pt x="224881" y="554153"/>
                    <a:pt x="212652" y="559294"/>
                    <a:pt x="202019" y="566383"/>
                  </a:cubicBezTo>
                  <a:cubicBezTo>
                    <a:pt x="168774" y="699356"/>
                    <a:pt x="211264" y="534024"/>
                    <a:pt x="180754" y="640810"/>
                  </a:cubicBezTo>
                  <a:cubicBezTo>
                    <a:pt x="176739" y="654861"/>
                    <a:pt x="175252" y="669658"/>
                    <a:pt x="170121" y="683341"/>
                  </a:cubicBezTo>
                  <a:cubicBezTo>
                    <a:pt x="164556" y="698182"/>
                    <a:pt x="155100" y="711303"/>
                    <a:pt x="148856" y="725871"/>
                  </a:cubicBezTo>
                  <a:cubicBezTo>
                    <a:pt x="137934" y="751356"/>
                    <a:pt x="135296" y="773333"/>
                    <a:pt x="127591" y="800299"/>
                  </a:cubicBezTo>
                  <a:cubicBezTo>
                    <a:pt x="124512" y="811076"/>
                    <a:pt x="119390" y="821256"/>
                    <a:pt x="116959" y="832197"/>
                  </a:cubicBezTo>
                  <a:cubicBezTo>
                    <a:pt x="112282" y="853242"/>
                    <a:pt x="111003" y="874947"/>
                    <a:pt x="106326" y="895992"/>
                  </a:cubicBezTo>
                  <a:cubicBezTo>
                    <a:pt x="103895" y="906933"/>
                    <a:pt x="98411" y="917017"/>
                    <a:pt x="95693" y="927890"/>
                  </a:cubicBezTo>
                  <a:cubicBezTo>
                    <a:pt x="91310" y="945422"/>
                    <a:pt x="88981" y="963411"/>
                    <a:pt x="85061" y="981052"/>
                  </a:cubicBezTo>
                  <a:cubicBezTo>
                    <a:pt x="76939" y="1017600"/>
                    <a:pt x="70530" y="1042012"/>
                    <a:pt x="53163" y="1076745"/>
                  </a:cubicBezTo>
                  <a:cubicBezTo>
                    <a:pt x="39750" y="1103572"/>
                    <a:pt x="0" y="1128136"/>
                    <a:pt x="0" y="1140541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F9010BDE-69B8-C1AB-E76B-E35BB14F9D7A}"/>
                </a:ext>
              </a:extLst>
            </p:cNvPr>
            <p:cNvSpPr/>
            <p:nvPr/>
          </p:nvSpPr>
          <p:spPr>
            <a:xfrm>
              <a:off x="2019054" y="2658140"/>
              <a:ext cx="2265867" cy="2828260"/>
            </a:xfrm>
            <a:custGeom>
              <a:avLst/>
              <a:gdLst>
                <a:gd name="connsiteX0" fmla="*/ 1132 w 2265867"/>
                <a:gd name="connsiteY0" fmla="*/ 882502 h 2828260"/>
                <a:gd name="connsiteX1" fmla="*/ 22397 w 2265867"/>
                <a:gd name="connsiteY1" fmla="*/ 680483 h 2828260"/>
                <a:gd name="connsiteX2" fmla="*/ 43662 w 2265867"/>
                <a:gd name="connsiteY2" fmla="*/ 648586 h 2828260"/>
                <a:gd name="connsiteX3" fmla="*/ 54295 w 2265867"/>
                <a:gd name="connsiteY3" fmla="*/ 616688 h 2828260"/>
                <a:gd name="connsiteX4" fmla="*/ 96825 w 2265867"/>
                <a:gd name="connsiteY4" fmla="*/ 563525 h 2828260"/>
                <a:gd name="connsiteX5" fmla="*/ 118090 w 2265867"/>
                <a:gd name="connsiteY5" fmla="*/ 520995 h 2828260"/>
                <a:gd name="connsiteX6" fmla="*/ 192518 w 2265867"/>
                <a:gd name="connsiteY6" fmla="*/ 457200 h 2828260"/>
                <a:gd name="connsiteX7" fmla="*/ 213783 w 2265867"/>
                <a:gd name="connsiteY7" fmla="*/ 382772 h 2828260"/>
                <a:gd name="connsiteX8" fmla="*/ 266946 w 2265867"/>
                <a:gd name="connsiteY8" fmla="*/ 350874 h 2828260"/>
                <a:gd name="connsiteX9" fmla="*/ 298844 w 2265867"/>
                <a:gd name="connsiteY9" fmla="*/ 318976 h 2828260"/>
                <a:gd name="connsiteX10" fmla="*/ 373272 w 2265867"/>
                <a:gd name="connsiteY10" fmla="*/ 297711 h 2828260"/>
                <a:gd name="connsiteX11" fmla="*/ 468965 w 2265867"/>
                <a:gd name="connsiteY11" fmla="*/ 265813 h 2828260"/>
                <a:gd name="connsiteX12" fmla="*/ 490230 w 2265867"/>
                <a:gd name="connsiteY12" fmla="*/ 233916 h 2828260"/>
                <a:gd name="connsiteX13" fmla="*/ 554025 w 2265867"/>
                <a:gd name="connsiteY13" fmla="*/ 212651 h 2828260"/>
                <a:gd name="connsiteX14" fmla="*/ 660351 w 2265867"/>
                <a:gd name="connsiteY14" fmla="*/ 191386 h 2828260"/>
                <a:gd name="connsiteX15" fmla="*/ 713513 w 2265867"/>
                <a:gd name="connsiteY15" fmla="*/ 170120 h 2828260"/>
                <a:gd name="connsiteX16" fmla="*/ 841104 w 2265867"/>
                <a:gd name="connsiteY16" fmla="*/ 127590 h 2828260"/>
                <a:gd name="connsiteX17" fmla="*/ 979327 w 2265867"/>
                <a:gd name="connsiteY17" fmla="*/ 127590 h 2828260"/>
                <a:gd name="connsiteX18" fmla="*/ 1011225 w 2265867"/>
                <a:gd name="connsiteY18" fmla="*/ 95693 h 2828260"/>
                <a:gd name="connsiteX19" fmla="*/ 1053755 w 2265867"/>
                <a:gd name="connsiteY19" fmla="*/ 74427 h 2828260"/>
                <a:gd name="connsiteX20" fmla="*/ 1064388 w 2265867"/>
                <a:gd name="connsiteY20" fmla="*/ 42530 h 2828260"/>
                <a:gd name="connsiteX21" fmla="*/ 1096286 w 2265867"/>
                <a:gd name="connsiteY21" fmla="*/ 31897 h 2828260"/>
                <a:gd name="connsiteX22" fmla="*/ 1191979 w 2265867"/>
                <a:gd name="connsiteY22" fmla="*/ 10632 h 2828260"/>
                <a:gd name="connsiteX23" fmla="*/ 1234509 w 2265867"/>
                <a:gd name="connsiteY23" fmla="*/ 0 h 2828260"/>
                <a:gd name="connsiteX24" fmla="*/ 1404630 w 2265867"/>
                <a:gd name="connsiteY24" fmla="*/ 10632 h 2828260"/>
                <a:gd name="connsiteX25" fmla="*/ 1436527 w 2265867"/>
                <a:gd name="connsiteY25" fmla="*/ 63795 h 2828260"/>
                <a:gd name="connsiteX26" fmla="*/ 1468425 w 2265867"/>
                <a:gd name="connsiteY26" fmla="*/ 85060 h 2828260"/>
                <a:gd name="connsiteX27" fmla="*/ 1542853 w 2265867"/>
                <a:gd name="connsiteY27" fmla="*/ 127590 h 2828260"/>
                <a:gd name="connsiteX28" fmla="*/ 1596016 w 2265867"/>
                <a:gd name="connsiteY28" fmla="*/ 180753 h 2828260"/>
                <a:gd name="connsiteX29" fmla="*/ 1627913 w 2265867"/>
                <a:gd name="connsiteY29" fmla="*/ 212651 h 2828260"/>
                <a:gd name="connsiteX30" fmla="*/ 1723606 w 2265867"/>
                <a:gd name="connsiteY30" fmla="*/ 287079 h 2828260"/>
                <a:gd name="connsiteX31" fmla="*/ 1776769 w 2265867"/>
                <a:gd name="connsiteY31" fmla="*/ 308344 h 2828260"/>
                <a:gd name="connsiteX32" fmla="*/ 1851197 w 2265867"/>
                <a:gd name="connsiteY32" fmla="*/ 350874 h 2828260"/>
                <a:gd name="connsiteX33" fmla="*/ 1883095 w 2265867"/>
                <a:gd name="connsiteY33" fmla="*/ 563525 h 2828260"/>
                <a:gd name="connsiteX34" fmla="*/ 1872462 w 2265867"/>
                <a:gd name="connsiteY34" fmla="*/ 680483 h 2828260"/>
                <a:gd name="connsiteX35" fmla="*/ 1596016 w 2265867"/>
                <a:gd name="connsiteY35" fmla="*/ 723013 h 2828260"/>
                <a:gd name="connsiteX36" fmla="*/ 1553486 w 2265867"/>
                <a:gd name="connsiteY36" fmla="*/ 733646 h 2828260"/>
                <a:gd name="connsiteX37" fmla="*/ 1532220 w 2265867"/>
                <a:gd name="connsiteY37" fmla="*/ 765544 h 2828260"/>
                <a:gd name="connsiteX38" fmla="*/ 1521588 w 2265867"/>
                <a:gd name="connsiteY38" fmla="*/ 967562 h 2828260"/>
                <a:gd name="connsiteX39" fmla="*/ 1510955 w 2265867"/>
                <a:gd name="connsiteY39" fmla="*/ 1010093 h 2828260"/>
                <a:gd name="connsiteX40" fmla="*/ 1479058 w 2265867"/>
                <a:gd name="connsiteY40" fmla="*/ 1031358 h 2828260"/>
                <a:gd name="connsiteX41" fmla="*/ 1489690 w 2265867"/>
                <a:gd name="connsiteY41" fmla="*/ 1137683 h 2828260"/>
                <a:gd name="connsiteX42" fmla="*/ 1500323 w 2265867"/>
                <a:gd name="connsiteY42" fmla="*/ 1169581 h 2828260"/>
                <a:gd name="connsiteX43" fmla="*/ 1532220 w 2265867"/>
                <a:gd name="connsiteY43" fmla="*/ 1190846 h 2828260"/>
                <a:gd name="connsiteX44" fmla="*/ 1585383 w 2265867"/>
                <a:gd name="connsiteY44" fmla="*/ 1244009 h 2828260"/>
                <a:gd name="connsiteX45" fmla="*/ 1617281 w 2265867"/>
                <a:gd name="connsiteY45" fmla="*/ 1275907 h 2828260"/>
                <a:gd name="connsiteX46" fmla="*/ 1627913 w 2265867"/>
                <a:gd name="connsiteY46" fmla="*/ 1318437 h 2828260"/>
                <a:gd name="connsiteX47" fmla="*/ 1638546 w 2265867"/>
                <a:gd name="connsiteY47" fmla="*/ 1382232 h 2828260"/>
                <a:gd name="connsiteX48" fmla="*/ 1670444 w 2265867"/>
                <a:gd name="connsiteY48" fmla="*/ 1414130 h 2828260"/>
                <a:gd name="connsiteX49" fmla="*/ 1734239 w 2265867"/>
                <a:gd name="connsiteY49" fmla="*/ 1499190 h 2828260"/>
                <a:gd name="connsiteX50" fmla="*/ 1787402 w 2265867"/>
                <a:gd name="connsiteY50" fmla="*/ 1488558 h 2828260"/>
                <a:gd name="connsiteX51" fmla="*/ 1872462 w 2265867"/>
                <a:gd name="connsiteY51" fmla="*/ 1467293 h 2828260"/>
                <a:gd name="connsiteX52" fmla="*/ 1925625 w 2265867"/>
                <a:gd name="connsiteY52" fmla="*/ 1531088 h 2828260"/>
                <a:gd name="connsiteX53" fmla="*/ 1968155 w 2265867"/>
                <a:gd name="connsiteY53" fmla="*/ 1552353 h 2828260"/>
                <a:gd name="connsiteX54" fmla="*/ 1978788 w 2265867"/>
                <a:gd name="connsiteY54" fmla="*/ 1584251 h 2828260"/>
                <a:gd name="connsiteX55" fmla="*/ 2010686 w 2265867"/>
                <a:gd name="connsiteY55" fmla="*/ 1616148 h 2828260"/>
                <a:gd name="connsiteX56" fmla="*/ 2085113 w 2265867"/>
                <a:gd name="connsiteY56" fmla="*/ 1658679 h 2828260"/>
                <a:gd name="connsiteX57" fmla="*/ 2127644 w 2265867"/>
                <a:gd name="connsiteY57" fmla="*/ 1711841 h 2828260"/>
                <a:gd name="connsiteX58" fmla="*/ 2148909 w 2265867"/>
                <a:gd name="connsiteY58" fmla="*/ 1743739 h 2828260"/>
                <a:gd name="connsiteX59" fmla="*/ 2095746 w 2265867"/>
                <a:gd name="connsiteY59" fmla="*/ 1860697 h 2828260"/>
                <a:gd name="connsiteX60" fmla="*/ 2063848 w 2265867"/>
                <a:gd name="connsiteY60" fmla="*/ 1881962 h 2828260"/>
                <a:gd name="connsiteX61" fmla="*/ 2053216 w 2265867"/>
                <a:gd name="connsiteY61" fmla="*/ 1913860 h 2828260"/>
                <a:gd name="connsiteX62" fmla="*/ 2021318 w 2265867"/>
                <a:gd name="connsiteY62" fmla="*/ 1956390 h 2828260"/>
                <a:gd name="connsiteX63" fmla="*/ 2074481 w 2265867"/>
                <a:gd name="connsiteY63" fmla="*/ 2083981 h 2828260"/>
                <a:gd name="connsiteX64" fmla="*/ 2106379 w 2265867"/>
                <a:gd name="connsiteY64" fmla="*/ 2115879 h 2828260"/>
                <a:gd name="connsiteX65" fmla="*/ 2148909 w 2265867"/>
                <a:gd name="connsiteY65" fmla="*/ 2179674 h 2828260"/>
                <a:gd name="connsiteX66" fmla="*/ 2170174 w 2265867"/>
                <a:gd name="connsiteY66" fmla="*/ 2211572 h 2828260"/>
                <a:gd name="connsiteX67" fmla="*/ 2191439 w 2265867"/>
                <a:gd name="connsiteY67" fmla="*/ 2264734 h 2828260"/>
                <a:gd name="connsiteX68" fmla="*/ 2265867 w 2265867"/>
                <a:gd name="connsiteY68" fmla="*/ 2307265 h 2828260"/>
                <a:gd name="connsiteX69" fmla="*/ 2233969 w 2265867"/>
                <a:gd name="connsiteY69" fmla="*/ 2402958 h 2828260"/>
                <a:gd name="connsiteX70" fmla="*/ 2159541 w 2265867"/>
                <a:gd name="connsiteY70" fmla="*/ 2413590 h 2828260"/>
                <a:gd name="connsiteX71" fmla="*/ 2127644 w 2265867"/>
                <a:gd name="connsiteY71" fmla="*/ 2424223 h 2828260"/>
                <a:gd name="connsiteX72" fmla="*/ 2117011 w 2265867"/>
                <a:gd name="connsiteY72" fmla="*/ 2466753 h 2828260"/>
                <a:gd name="connsiteX73" fmla="*/ 2106379 w 2265867"/>
                <a:gd name="connsiteY73" fmla="*/ 2594344 h 2828260"/>
                <a:gd name="connsiteX74" fmla="*/ 2085113 w 2265867"/>
                <a:gd name="connsiteY74" fmla="*/ 2626241 h 2828260"/>
                <a:gd name="connsiteX75" fmla="*/ 2063848 w 2265867"/>
                <a:gd name="connsiteY75" fmla="*/ 2700669 h 2828260"/>
                <a:gd name="connsiteX76" fmla="*/ 2021318 w 2265867"/>
                <a:gd name="connsiteY76" fmla="*/ 2721934 h 2828260"/>
                <a:gd name="connsiteX77" fmla="*/ 2000053 w 2265867"/>
                <a:gd name="connsiteY77" fmla="*/ 2753832 h 2828260"/>
                <a:gd name="connsiteX78" fmla="*/ 1968155 w 2265867"/>
                <a:gd name="connsiteY78" fmla="*/ 2764465 h 2828260"/>
                <a:gd name="connsiteX79" fmla="*/ 1936258 w 2265867"/>
                <a:gd name="connsiteY79" fmla="*/ 2785730 h 2828260"/>
                <a:gd name="connsiteX80" fmla="*/ 1914993 w 2265867"/>
                <a:gd name="connsiteY80" fmla="*/ 2817627 h 2828260"/>
                <a:gd name="connsiteX81" fmla="*/ 1883095 w 2265867"/>
                <a:gd name="connsiteY81" fmla="*/ 2828260 h 2828260"/>
                <a:gd name="connsiteX82" fmla="*/ 1755504 w 2265867"/>
                <a:gd name="connsiteY82" fmla="*/ 2817627 h 2828260"/>
                <a:gd name="connsiteX83" fmla="*/ 1734239 w 2265867"/>
                <a:gd name="connsiteY83" fmla="*/ 2785730 h 2828260"/>
                <a:gd name="connsiteX84" fmla="*/ 1712974 w 2265867"/>
                <a:gd name="connsiteY84" fmla="*/ 2658139 h 2828260"/>
                <a:gd name="connsiteX85" fmla="*/ 1681076 w 2265867"/>
                <a:gd name="connsiteY85" fmla="*/ 2583711 h 2828260"/>
                <a:gd name="connsiteX86" fmla="*/ 1670444 w 2265867"/>
                <a:gd name="connsiteY86" fmla="*/ 2551813 h 2828260"/>
                <a:gd name="connsiteX87" fmla="*/ 1617281 w 2265867"/>
                <a:gd name="connsiteY87" fmla="*/ 2434855 h 2828260"/>
                <a:gd name="connsiteX88" fmla="*/ 1574751 w 2265867"/>
                <a:gd name="connsiteY88" fmla="*/ 2339162 h 2828260"/>
                <a:gd name="connsiteX89" fmla="*/ 1500323 w 2265867"/>
                <a:gd name="connsiteY89" fmla="*/ 2275367 h 2828260"/>
                <a:gd name="connsiteX90" fmla="*/ 1489690 w 2265867"/>
                <a:gd name="connsiteY90" fmla="*/ 2190307 h 2828260"/>
                <a:gd name="connsiteX91" fmla="*/ 1468425 w 2265867"/>
                <a:gd name="connsiteY91" fmla="*/ 2158409 h 2828260"/>
                <a:gd name="connsiteX92" fmla="*/ 1447160 w 2265867"/>
                <a:gd name="connsiteY92" fmla="*/ 2073348 h 2828260"/>
                <a:gd name="connsiteX93" fmla="*/ 1436527 w 2265867"/>
                <a:gd name="connsiteY93" fmla="*/ 1988288 h 2828260"/>
                <a:gd name="connsiteX94" fmla="*/ 1425895 w 2265867"/>
                <a:gd name="connsiteY94" fmla="*/ 1956390 h 2828260"/>
                <a:gd name="connsiteX95" fmla="*/ 1393997 w 2265867"/>
                <a:gd name="connsiteY95" fmla="*/ 1945758 h 2828260"/>
                <a:gd name="connsiteX96" fmla="*/ 1383365 w 2265867"/>
                <a:gd name="connsiteY96" fmla="*/ 1913860 h 2828260"/>
                <a:gd name="connsiteX97" fmla="*/ 1298304 w 2265867"/>
                <a:gd name="connsiteY97" fmla="*/ 1871330 h 2828260"/>
                <a:gd name="connsiteX98" fmla="*/ 1255774 w 2265867"/>
                <a:gd name="connsiteY98" fmla="*/ 1796902 h 2828260"/>
                <a:gd name="connsiteX99" fmla="*/ 1223876 w 2265867"/>
                <a:gd name="connsiteY99" fmla="*/ 1775637 h 2828260"/>
                <a:gd name="connsiteX100" fmla="*/ 1181346 w 2265867"/>
                <a:gd name="connsiteY100" fmla="*/ 1743739 h 2828260"/>
                <a:gd name="connsiteX101" fmla="*/ 1128183 w 2265867"/>
                <a:gd name="connsiteY101" fmla="*/ 1711841 h 2828260"/>
                <a:gd name="connsiteX102" fmla="*/ 1096286 w 2265867"/>
                <a:gd name="connsiteY102" fmla="*/ 1679944 h 2828260"/>
                <a:gd name="connsiteX103" fmla="*/ 1064388 w 2265867"/>
                <a:gd name="connsiteY103" fmla="*/ 1669311 h 2828260"/>
                <a:gd name="connsiteX104" fmla="*/ 1011225 w 2265867"/>
                <a:gd name="connsiteY104" fmla="*/ 1648046 h 2828260"/>
                <a:gd name="connsiteX105" fmla="*/ 936797 w 2265867"/>
                <a:gd name="connsiteY105" fmla="*/ 1594883 h 2828260"/>
                <a:gd name="connsiteX106" fmla="*/ 873002 w 2265867"/>
                <a:gd name="connsiteY106" fmla="*/ 1552353 h 2828260"/>
                <a:gd name="connsiteX107" fmla="*/ 809206 w 2265867"/>
                <a:gd name="connsiteY107" fmla="*/ 1509823 h 2828260"/>
                <a:gd name="connsiteX108" fmla="*/ 777309 w 2265867"/>
                <a:gd name="connsiteY108" fmla="*/ 1488558 h 2828260"/>
                <a:gd name="connsiteX109" fmla="*/ 745411 w 2265867"/>
                <a:gd name="connsiteY109" fmla="*/ 1467293 h 2828260"/>
                <a:gd name="connsiteX110" fmla="*/ 702881 w 2265867"/>
                <a:gd name="connsiteY110" fmla="*/ 1371600 h 2828260"/>
                <a:gd name="connsiteX111" fmla="*/ 692248 w 2265867"/>
                <a:gd name="connsiteY111" fmla="*/ 1318437 h 2828260"/>
                <a:gd name="connsiteX112" fmla="*/ 649718 w 2265867"/>
                <a:gd name="connsiteY112" fmla="*/ 1297172 h 2828260"/>
                <a:gd name="connsiteX113" fmla="*/ 554025 w 2265867"/>
                <a:gd name="connsiteY113" fmla="*/ 1275907 h 2828260"/>
                <a:gd name="connsiteX114" fmla="*/ 532760 w 2265867"/>
                <a:gd name="connsiteY114" fmla="*/ 1244009 h 2828260"/>
                <a:gd name="connsiteX115" fmla="*/ 458332 w 2265867"/>
                <a:gd name="connsiteY115" fmla="*/ 1212111 h 2828260"/>
                <a:gd name="connsiteX116" fmla="*/ 373272 w 2265867"/>
                <a:gd name="connsiteY116" fmla="*/ 1127051 h 2828260"/>
                <a:gd name="connsiteX117" fmla="*/ 320109 w 2265867"/>
                <a:gd name="connsiteY117" fmla="*/ 1105786 h 2828260"/>
                <a:gd name="connsiteX118" fmla="*/ 277579 w 2265867"/>
                <a:gd name="connsiteY118" fmla="*/ 1052623 h 2828260"/>
                <a:gd name="connsiteX119" fmla="*/ 256313 w 2265867"/>
                <a:gd name="connsiteY119" fmla="*/ 999460 h 2828260"/>
                <a:gd name="connsiteX120" fmla="*/ 245681 w 2265867"/>
                <a:gd name="connsiteY120" fmla="*/ 956930 h 2828260"/>
                <a:gd name="connsiteX121" fmla="*/ 203151 w 2265867"/>
                <a:gd name="connsiteY121" fmla="*/ 946297 h 2828260"/>
                <a:gd name="connsiteX122" fmla="*/ 128723 w 2265867"/>
                <a:gd name="connsiteY122" fmla="*/ 914400 h 2828260"/>
                <a:gd name="connsiteX123" fmla="*/ 54295 w 2265867"/>
                <a:gd name="connsiteY123" fmla="*/ 893134 h 2828260"/>
                <a:gd name="connsiteX124" fmla="*/ 1132 w 2265867"/>
                <a:gd name="connsiteY124" fmla="*/ 882502 h 282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265867" h="2828260">
                  <a:moveTo>
                    <a:pt x="1132" y="882502"/>
                  </a:moveTo>
                  <a:cubicBezTo>
                    <a:pt x="-4184" y="847060"/>
                    <a:pt x="10284" y="747103"/>
                    <a:pt x="22397" y="680483"/>
                  </a:cubicBezTo>
                  <a:cubicBezTo>
                    <a:pt x="24683" y="667911"/>
                    <a:pt x="37947" y="660015"/>
                    <a:pt x="43662" y="648586"/>
                  </a:cubicBezTo>
                  <a:cubicBezTo>
                    <a:pt x="48674" y="638561"/>
                    <a:pt x="48355" y="626192"/>
                    <a:pt x="54295" y="616688"/>
                  </a:cubicBezTo>
                  <a:cubicBezTo>
                    <a:pt x="66323" y="597444"/>
                    <a:pt x="84237" y="582407"/>
                    <a:pt x="96825" y="563525"/>
                  </a:cubicBezTo>
                  <a:cubicBezTo>
                    <a:pt x="105617" y="550337"/>
                    <a:pt x="108580" y="533675"/>
                    <a:pt x="118090" y="520995"/>
                  </a:cubicBezTo>
                  <a:cubicBezTo>
                    <a:pt x="143873" y="486617"/>
                    <a:pt x="160372" y="478631"/>
                    <a:pt x="192518" y="457200"/>
                  </a:cubicBezTo>
                  <a:cubicBezTo>
                    <a:pt x="199606" y="432391"/>
                    <a:pt x="198987" y="403910"/>
                    <a:pt x="213783" y="382772"/>
                  </a:cubicBezTo>
                  <a:cubicBezTo>
                    <a:pt x="225634" y="365842"/>
                    <a:pt x="250413" y="363274"/>
                    <a:pt x="266946" y="350874"/>
                  </a:cubicBezTo>
                  <a:cubicBezTo>
                    <a:pt x="278975" y="341852"/>
                    <a:pt x="286333" y="327317"/>
                    <a:pt x="298844" y="318976"/>
                  </a:cubicBezTo>
                  <a:cubicBezTo>
                    <a:pt x="309857" y="311634"/>
                    <a:pt x="365175" y="300747"/>
                    <a:pt x="373272" y="297711"/>
                  </a:cubicBezTo>
                  <a:cubicBezTo>
                    <a:pt x="473891" y="259979"/>
                    <a:pt x="352457" y="289115"/>
                    <a:pt x="468965" y="265813"/>
                  </a:cubicBezTo>
                  <a:cubicBezTo>
                    <a:pt x="476053" y="255181"/>
                    <a:pt x="479394" y="240689"/>
                    <a:pt x="490230" y="233916"/>
                  </a:cubicBezTo>
                  <a:cubicBezTo>
                    <a:pt x="509238" y="222036"/>
                    <a:pt x="532555" y="219092"/>
                    <a:pt x="554025" y="212651"/>
                  </a:cubicBezTo>
                  <a:cubicBezTo>
                    <a:pt x="593684" y="200753"/>
                    <a:pt x="617232" y="198572"/>
                    <a:pt x="660351" y="191386"/>
                  </a:cubicBezTo>
                  <a:cubicBezTo>
                    <a:pt x="678072" y="184297"/>
                    <a:pt x="695407" y="176156"/>
                    <a:pt x="713513" y="170120"/>
                  </a:cubicBezTo>
                  <a:cubicBezTo>
                    <a:pt x="872589" y="117093"/>
                    <a:pt x="714944" y="178053"/>
                    <a:pt x="841104" y="127590"/>
                  </a:cubicBezTo>
                  <a:cubicBezTo>
                    <a:pt x="895653" y="141228"/>
                    <a:pt x="911096" y="150334"/>
                    <a:pt x="979327" y="127590"/>
                  </a:cubicBezTo>
                  <a:cubicBezTo>
                    <a:pt x="993592" y="122835"/>
                    <a:pt x="998989" y="104433"/>
                    <a:pt x="1011225" y="95693"/>
                  </a:cubicBezTo>
                  <a:cubicBezTo>
                    <a:pt x="1024123" y="86480"/>
                    <a:pt x="1039578" y="81516"/>
                    <a:pt x="1053755" y="74427"/>
                  </a:cubicBezTo>
                  <a:cubicBezTo>
                    <a:pt x="1057299" y="63795"/>
                    <a:pt x="1056463" y="50455"/>
                    <a:pt x="1064388" y="42530"/>
                  </a:cubicBezTo>
                  <a:cubicBezTo>
                    <a:pt x="1072313" y="34605"/>
                    <a:pt x="1085509" y="34976"/>
                    <a:pt x="1096286" y="31897"/>
                  </a:cubicBezTo>
                  <a:cubicBezTo>
                    <a:pt x="1141647" y="18937"/>
                    <a:pt x="1142668" y="21590"/>
                    <a:pt x="1191979" y="10632"/>
                  </a:cubicBezTo>
                  <a:cubicBezTo>
                    <a:pt x="1206244" y="7462"/>
                    <a:pt x="1220332" y="3544"/>
                    <a:pt x="1234509" y="0"/>
                  </a:cubicBezTo>
                  <a:lnTo>
                    <a:pt x="1404630" y="10632"/>
                  </a:lnTo>
                  <a:cubicBezTo>
                    <a:pt x="1424337" y="16855"/>
                    <a:pt x="1423078" y="48104"/>
                    <a:pt x="1436527" y="63795"/>
                  </a:cubicBezTo>
                  <a:cubicBezTo>
                    <a:pt x="1444843" y="73497"/>
                    <a:pt x="1458026" y="77632"/>
                    <a:pt x="1468425" y="85060"/>
                  </a:cubicBezTo>
                  <a:cubicBezTo>
                    <a:pt x="1524750" y="125292"/>
                    <a:pt x="1491089" y="110337"/>
                    <a:pt x="1542853" y="127590"/>
                  </a:cubicBezTo>
                  <a:cubicBezTo>
                    <a:pt x="1581840" y="186071"/>
                    <a:pt x="1542852" y="136449"/>
                    <a:pt x="1596016" y="180753"/>
                  </a:cubicBezTo>
                  <a:cubicBezTo>
                    <a:pt x="1607567" y="190379"/>
                    <a:pt x="1616362" y="203025"/>
                    <a:pt x="1627913" y="212651"/>
                  </a:cubicBezTo>
                  <a:cubicBezTo>
                    <a:pt x="1658957" y="238521"/>
                    <a:pt x="1686086" y="272071"/>
                    <a:pt x="1723606" y="287079"/>
                  </a:cubicBezTo>
                  <a:cubicBezTo>
                    <a:pt x="1741327" y="294167"/>
                    <a:pt x="1760085" y="299075"/>
                    <a:pt x="1776769" y="308344"/>
                  </a:cubicBezTo>
                  <a:cubicBezTo>
                    <a:pt x="1873328" y="361987"/>
                    <a:pt x="1773987" y="325137"/>
                    <a:pt x="1851197" y="350874"/>
                  </a:cubicBezTo>
                  <a:cubicBezTo>
                    <a:pt x="1882813" y="477338"/>
                    <a:pt x="1870035" y="406809"/>
                    <a:pt x="1883095" y="563525"/>
                  </a:cubicBezTo>
                  <a:cubicBezTo>
                    <a:pt x="1879551" y="602511"/>
                    <a:pt x="1903363" y="656449"/>
                    <a:pt x="1872462" y="680483"/>
                  </a:cubicBezTo>
                  <a:cubicBezTo>
                    <a:pt x="1851640" y="696678"/>
                    <a:pt x="1652043" y="716788"/>
                    <a:pt x="1596016" y="723013"/>
                  </a:cubicBezTo>
                  <a:cubicBezTo>
                    <a:pt x="1581839" y="726557"/>
                    <a:pt x="1565645" y="725540"/>
                    <a:pt x="1553486" y="733646"/>
                  </a:cubicBezTo>
                  <a:cubicBezTo>
                    <a:pt x="1542853" y="740735"/>
                    <a:pt x="1533947" y="752882"/>
                    <a:pt x="1532220" y="765544"/>
                  </a:cubicBezTo>
                  <a:cubicBezTo>
                    <a:pt x="1523109" y="832358"/>
                    <a:pt x="1527430" y="900383"/>
                    <a:pt x="1521588" y="967562"/>
                  </a:cubicBezTo>
                  <a:cubicBezTo>
                    <a:pt x="1520322" y="982120"/>
                    <a:pt x="1519061" y="997934"/>
                    <a:pt x="1510955" y="1010093"/>
                  </a:cubicBezTo>
                  <a:cubicBezTo>
                    <a:pt x="1503867" y="1020725"/>
                    <a:pt x="1489690" y="1024270"/>
                    <a:pt x="1479058" y="1031358"/>
                  </a:cubicBezTo>
                  <a:cubicBezTo>
                    <a:pt x="1482602" y="1066800"/>
                    <a:pt x="1484274" y="1102479"/>
                    <a:pt x="1489690" y="1137683"/>
                  </a:cubicBezTo>
                  <a:cubicBezTo>
                    <a:pt x="1491394" y="1148761"/>
                    <a:pt x="1493322" y="1160829"/>
                    <a:pt x="1500323" y="1169581"/>
                  </a:cubicBezTo>
                  <a:cubicBezTo>
                    <a:pt x="1508306" y="1179559"/>
                    <a:pt x="1522603" y="1182431"/>
                    <a:pt x="1532220" y="1190846"/>
                  </a:cubicBezTo>
                  <a:cubicBezTo>
                    <a:pt x="1551080" y="1207349"/>
                    <a:pt x="1567662" y="1226288"/>
                    <a:pt x="1585383" y="1244009"/>
                  </a:cubicBezTo>
                  <a:lnTo>
                    <a:pt x="1617281" y="1275907"/>
                  </a:lnTo>
                  <a:cubicBezTo>
                    <a:pt x="1620825" y="1290084"/>
                    <a:pt x="1625047" y="1304108"/>
                    <a:pt x="1627913" y="1318437"/>
                  </a:cubicBezTo>
                  <a:cubicBezTo>
                    <a:pt x="1632141" y="1339577"/>
                    <a:pt x="1629790" y="1362532"/>
                    <a:pt x="1638546" y="1382232"/>
                  </a:cubicBezTo>
                  <a:cubicBezTo>
                    <a:pt x="1644653" y="1395973"/>
                    <a:pt x="1659811" y="1403497"/>
                    <a:pt x="1670444" y="1414130"/>
                  </a:cubicBezTo>
                  <a:cubicBezTo>
                    <a:pt x="1696721" y="1492962"/>
                    <a:pt x="1671660" y="1467901"/>
                    <a:pt x="1734239" y="1499190"/>
                  </a:cubicBezTo>
                  <a:cubicBezTo>
                    <a:pt x="1751960" y="1495646"/>
                    <a:pt x="1769793" y="1492622"/>
                    <a:pt x="1787402" y="1488558"/>
                  </a:cubicBezTo>
                  <a:cubicBezTo>
                    <a:pt x="1815880" y="1481986"/>
                    <a:pt x="1872462" y="1467293"/>
                    <a:pt x="1872462" y="1467293"/>
                  </a:cubicBezTo>
                  <a:cubicBezTo>
                    <a:pt x="1982802" y="1540852"/>
                    <a:pt x="1817708" y="1423171"/>
                    <a:pt x="1925625" y="1531088"/>
                  </a:cubicBezTo>
                  <a:cubicBezTo>
                    <a:pt x="1936833" y="1542296"/>
                    <a:pt x="1953978" y="1545265"/>
                    <a:pt x="1968155" y="1552353"/>
                  </a:cubicBezTo>
                  <a:cubicBezTo>
                    <a:pt x="1971699" y="1562986"/>
                    <a:pt x="1972571" y="1574926"/>
                    <a:pt x="1978788" y="1584251"/>
                  </a:cubicBezTo>
                  <a:cubicBezTo>
                    <a:pt x="1987129" y="1596762"/>
                    <a:pt x="1999134" y="1606522"/>
                    <a:pt x="2010686" y="1616148"/>
                  </a:cubicBezTo>
                  <a:cubicBezTo>
                    <a:pt x="2033229" y="1634934"/>
                    <a:pt x="2059114" y="1645679"/>
                    <a:pt x="2085113" y="1658679"/>
                  </a:cubicBezTo>
                  <a:cubicBezTo>
                    <a:pt x="2099290" y="1676400"/>
                    <a:pt x="2114028" y="1693686"/>
                    <a:pt x="2127644" y="1711841"/>
                  </a:cubicBezTo>
                  <a:cubicBezTo>
                    <a:pt x="2135311" y="1722064"/>
                    <a:pt x="2148909" y="1730960"/>
                    <a:pt x="2148909" y="1743739"/>
                  </a:cubicBezTo>
                  <a:cubicBezTo>
                    <a:pt x="2148909" y="1805601"/>
                    <a:pt x="2135494" y="1827575"/>
                    <a:pt x="2095746" y="1860697"/>
                  </a:cubicBezTo>
                  <a:cubicBezTo>
                    <a:pt x="2085929" y="1868878"/>
                    <a:pt x="2074481" y="1874874"/>
                    <a:pt x="2063848" y="1881962"/>
                  </a:cubicBezTo>
                  <a:cubicBezTo>
                    <a:pt x="2060304" y="1892595"/>
                    <a:pt x="2058777" y="1904129"/>
                    <a:pt x="2053216" y="1913860"/>
                  </a:cubicBezTo>
                  <a:cubicBezTo>
                    <a:pt x="2044424" y="1929246"/>
                    <a:pt x="2021318" y="1938669"/>
                    <a:pt x="2021318" y="1956390"/>
                  </a:cubicBezTo>
                  <a:cubicBezTo>
                    <a:pt x="2021318" y="1989570"/>
                    <a:pt x="2048224" y="2052473"/>
                    <a:pt x="2074481" y="2083981"/>
                  </a:cubicBezTo>
                  <a:cubicBezTo>
                    <a:pt x="2084107" y="2095533"/>
                    <a:pt x="2097147" y="2104010"/>
                    <a:pt x="2106379" y="2115879"/>
                  </a:cubicBezTo>
                  <a:cubicBezTo>
                    <a:pt x="2122070" y="2136053"/>
                    <a:pt x="2134732" y="2158409"/>
                    <a:pt x="2148909" y="2179674"/>
                  </a:cubicBezTo>
                  <a:cubicBezTo>
                    <a:pt x="2155997" y="2190307"/>
                    <a:pt x="2165428" y="2199707"/>
                    <a:pt x="2170174" y="2211572"/>
                  </a:cubicBezTo>
                  <a:cubicBezTo>
                    <a:pt x="2177262" y="2229293"/>
                    <a:pt x="2180346" y="2249203"/>
                    <a:pt x="2191439" y="2264734"/>
                  </a:cubicBezTo>
                  <a:cubicBezTo>
                    <a:pt x="2199789" y="2276424"/>
                    <a:pt x="2257471" y="2303067"/>
                    <a:pt x="2265867" y="2307265"/>
                  </a:cubicBezTo>
                  <a:cubicBezTo>
                    <a:pt x="2255234" y="2339163"/>
                    <a:pt x="2257744" y="2379183"/>
                    <a:pt x="2233969" y="2402958"/>
                  </a:cubicBezTo>
                  <a:cubicBezTo>
                    <a:pt x="2216248" y="2420679"/>
                    <a:pt x="2184116" y="2408675"/>
                    <a:pt x="2159541" y="2413590"/>
                  </a:cubicBezTo>
                  <a:cubicBezTo>
                    <a:pt x="2148551" y="2415788"/>
                    <a:pt x="2138276" y="2420679"/>
                    <a:pt x="2127644" y="2424223"/>
                  </a:cubicBezTo>
                  <a:cubicBezTo>
                    <a:pt x="2124100" y="2438400"/>
                    <a:pt x="2118824" y="2452253"/>
                    <a:pt x="2117011" y="2466753"/>
                  </a:cubicBezTo>
                  <a:cubicBezTo>
                    <a:pt x="2111718" y="2509101"/>
                    <a:pt x="2114749" y="2552495"/>
                    <a:pt x="2106379" y="2594344"/>
                  </a:cubicBezTo>
                  <a:cubicBezTo>
                    <a:pt x="2103873" y="2606875"/>
                    <a:pt x="2092202" y="2615609"/>
                    <a:pt x="2085113" y="2626241"/>
                  </a:cubicBezTo>
                  <a:cubicBezTo>
                    <a:pt x="2085020" y="2626611"/>
                    <a:pt x="2068935" y="2695582"/>
                    <a:pt x="2063848" y="2700669"/>
                  </a:cubicBezTo>
                  <a:cubicBezTo>
                    <a:pt x="2052640" y="2711877"/>
                    <a:pt x="2035495" y="2714846"/>
                    <a:pt x="2021318" y="2721934"/>
                  </a:cubicBezTo>
                  <a:cubicBezTo>
                    <a:pt x="2014230" y="2732567"/>
                    <a:pt x="2010032" y="2745849"/>
                    <a:pt x="2000053" y="2753832"/>
                  </a:cubicBezTo>
                  <a:cubicBezTo>
                    <a:pt x="1991301" y="2760834"/>
                    <a:pt x="1978180" y="2759453"/>
                    <a:pt x="1968155" y="2764465"/>
                  </a:cubicBezTo>
                  <a:cubicBezTo>
                    <a:pt x="1956726" y="2770180"/>
                    <a:pt x="1946890" y="2778642"/>
                    <a:pt x="1936258" y="2785730"/>
                  </a:cubicBezTo>
                  <a:cubicBezTo>
                    <a:pt x="1929170" y="2796362"/>
                    <a:pt x="1924971" y="2809644"/>
                    <a:pt x="1914993" y="2817627"/>
                  </a:cubicBezTo>
                  <a:cubicBezTo>
                    <a:pt x="1906241" y="2824628"/>
                    <a:pt x="1894303" y="2828260"/>
                    <a:pt x="1883095" y="2828260"/>
                  </a:cubicBezTo>
                  <a:cubicBezTo>
                    <a:pt x="1840417" y="2828260"/>
                    <a:pt x="1798034" y="2821171"/>
                    <a:pt x="1755504" y="2817627"/>
                  </a:cubicBezTo>
                  <a:cubicBezTo>
                    <a:pt x="1748416" y="2806995"/>
                    <a:pt x="1739954" y="2797159"/>
                    <a:pt x="1734239" y="2785730"/>
                  </a:cubicBezTo>
                  <a:cubicBezTo>
                    <a:pt x="1715543" y="2748338"/>
                    <a:pt x="1718871" y="2693518"/>
                    <a:pt x="1712974" y="2658139"/>
                  </a:cubicBezTo>
                  <a:cubicBezTo>
                    <a:pt x="1708441" y="2630938"/>
                    <a:pt x="1691639" y="2608359"/>
                    <a:pt x="1681076" y="2583711"/>
                  </a:cubicBezTo>
                  <a:cubicBezTo>
                    <a:pt x="1676661" y="2573409"/>
                    <a:pt x="1672964" y="2562734"/>
                    <a:pt x="1670444" y="2551813"/>
                  </a:cubicBezTo>
                  <a:cubicBezTo>
                    <a:pt x="1643071" y="2433194"/>
                    <a:pt x="1684680" y="2457322"/>
                    <a:pt x="1617281" y="2434855"/>
                  </a:cubicBezTo>
                  <a:cubicBezTo>
                    <a:pt x="1542718" y="2360294"/>
                    <a:pt x="1627169" y="2457103"/>
                    <a:pt x="1574751" y="2339162"/>
                  </a:cubicBezTo>
                  <a:cubicBezTo>
                    <a:pt x="1567347" y="2322504"/>
                    <a:pt x="1511247" y="2283560"/>
                    <a:pt x="1500323" y="2275367"/>
                  </a:cubicBezTo>
                  <a:cubicBezTo>
                    <a:pt x="1496779" y="2247014"/>
                    <a:pt x="1497208" y="2217874"/>
                    <a:pt x="1489690" y="2190307"/>
                  </a:cubicBezTo>
                  <a:cubicBezTo>
                    <a:pt x="1486328" y="2177978"/>
                    <a:pt x="1474140" y="2169839"/>
                    <a:pt x="1468425" y="2158409"/>
                  </a:cubicBezTo>
                  <a:cubicBezTo>
                    <a:pt x="1458364" y="2138287"/>
                    <a:pt x="1449855" y="2090868"/>
                    <a:pt x="1447160" y="2073348"/>
                  </a:cubicBezTo>
                  <a:cubicBezTo>
                    <a:pt x="1442815" y="2045106"/>
                    <a:pt x="1441638" y="2016401"/>
                    <a:pt x="1436527" y="1988288"/>
                  </a:cubicBezTo>
                  <a:cubicBezTo>
                    <a:pt x="1434522" y="1977261"/>
                    <a:pt x="1433820" y="1964315"/>
                    <a:pt x="1425895" y="1956390"/>
                  </a:cubicBezTo>
                  <a:cubicBezTo>
                    <a:pt x="1417970" y="1948465"/>
                    <a:pt x="1404630" y="1949302"/>
                    <a:pt x="1393997" y="1945758"/>
                  </a:cubicBezTo>
                  <a:cubicBezTo>
                    <a:pt x="1390453" y="1935125"/>
                    <a:pt x="1390540" y="1922470"/>
                    <a:pt x="1383365" y="1913860"/>
                  </a:cubicBezTo>
                  <a:cubicBezTo>
                    <a:pt x="1354828" y="1879615"/>
                    <a:pt x="1336847" y="1880965"/>
                    <a:pt x="1298304" y="1871330"/>
                  </a:cubicBezTo>
                  <a:cubicBezTo>
                    <a:pt x="1289965" y="1854653"/>
                    <a:pt x="1270802" y="1811930"/>
                    <a:pt x="1255774" y="1796902"/>
                  </a:cubicBezTo>
                  <a:cubicBezTo>
                    <a:pt x="1246738" y="1787866"/>
                    <a:pt x="1234275" y="1783065"/>
                    <a:pt x="1223876" y="1775637"/>
                  </a:cubicBezTo>
                  <a:cubicBezTo>
                    <a:pt x="1209456" y="1765337"/>
                    <a:pt x="1196091" y="1753569"/>
                    <a:pt x="1181346" y="1743739"/>
                  </a:cubicBezTo>
                  <a:cubicBezTo>
                    <a:pt x="1164151" y="1732275"/>
                    <a:pt x="1144716" y="1724241"/>
                    <a:pt x="1128183" y="1711841"/>
                  </a:cubicBezTo>
                  <a:cubicBezTo>
                    <a:pt x="1116154" y="1702819"/>
                    <a:pt x="1108797" y="1688285"/>
                    <a:pt x="1096286" y="1679944"/>
                  </a:cubicBezTo>
                  <a:cubicBezTo>
                    <a:pt x="1086961" y="1673727"/>
                    <a:pt x="1074882" y="1673246"/>
                    <a:pt x="1064388" y="1669311"/>
                  </a:cubicBezTo>
                  <a:cubicBezTo>
                    <a:pt x="1046517" y="1662609"/>
                    <a:pt x="1028666" y="1655798"/>
                    <a:pt x="1011225" y="1648046"/>
                  </a:cubicBezTo>
                  <a:cubicBezTo>
                    <a:pt x="934285" y="1613851"/>
                    <a:pt x="999788" y="1643876"/>
                    <a:pt x="936797" y="1594883"/>
                  </a:cubicBezTo>
                  <a:cubicBezTo>
                    <a:pt x="916623" y="1579192"/>
                    <a:pt x="894267" y="1566530"/>
                    <a:pt x="873002" y="1552353"/>
                  </a:cubicBezTo>
                  <a:lnTo>
                    <a:pt x="809206" y="1509823"/>
                  </a:lnTo>
                  <a:lnTo>
                    <a:pt x="777309" y="1488558"/>
                  </a:lnTo>
                  <a:lnTo>
                    <a:pt x="745411" y="1467293"/>
                  </a:lnTo>
                  <a:cubicBezTo>
                    <a:pt x="719956" y="1429110"/>
                    <a:pt x="713727" y="1425828"/>
                    <a:pt x="702881" y="1371600"/>
                  </a:cubicBezTo>
                  <a:cubicBezTo>
                    <a:pt x="699337" y="1353879"/>
                    <a:pt x="702752" y="1333143"/>
                    <a:pt x="692248" y="1318437"/>
                  </a:cubicBezTo>
                  <a:cubicBezTo>
                    <a:pt x="683035" y="1305539"/>
                    <a:pt x="664867" y="1301833"/>
                    <a:pt x="649718" y="1297172"/>
                  </a:cubicBezTo>
                  <a:cubicBezTo>
                    <a:pt x="618487" y="1287563"/>
                    <a:pt x="585923" y="1282995"/>
                    <a:pt x="554025" y="1275907"/>
                  </a:cubicBezTo>
                  <a:cubicBezTo>
                    <a:pt x="546937" y="1265274"/>
                    <a:pt x="541796" y="1253045"/>
                    <a:pt x="532760" y="1244009"/>
                  </a:cubicBezTo>
                  <a:cubicBezTo>
                    <a:pt x="508285" y="1219534"/>
                    <a:pt x="490867" y="1220245"/>
                    <a:pt x="458332" y="1212111"/>
                  </a:cubicBezTo>
                  <a:cubicBezTo>
                    <a:pt x="412560" y="1143452"/>
                    <a:pt x="435220" y="1154583"/>
                    <a:pt x="373272" y="1127051"/>
                  </a:cubicBezTo>
                  <a:cubicBezTo>
                    <a:pt x="355831" y="1119299"/>
                    <a:pt x="337830" y="1112874"/>
                    <a:pt x="320109" y="1105786"/>
                  </a:cubicBezTo>
                  <a:cubicBezTo>
                    <a:pt x="288863" y="1012051"/>
                    <a:pt x="337696" y="1136786"/>
                    <a:pt x="277579" y="1052623"/>
                  </a:cubicBezTo>
                  <a:cubicBezTo>
                    <a:pt x="266485" y="1037092"/>
                    <a:pt x="262349" y="1017567"/>
                    <a:pt x="256313" y="999460"/>
                  </a:cubicBezTo>
                  <a:cubicBezTo>
                    <a:pt x="251692" y="985597"/>
                    <a:pt x="256014" y="967263"/>
                    <a:pt x="245681" y="956930"/>
                  </a:cubicBezTo>
                  <a:cubicBezTo>
                    <a:pt x="235348" y="946597"/>
                    <a:pt x="216884" y="951291"/>
                    <a:pt x="203151" y="946297"/>
                  </a:cubicBezTo>
                  <a:cubicBezTo>
                    <a:pt x="177784" y="937073"/>
                    <a:pt x="153784" y="924424"/>
                    <a:pt x="128723" y="914400"/>
                  </a:cubicBezTo>
                  <a:cubicBezTo>
                    <a:pt x="92988" y="900106"/>
                    <a:pt x="94626" y="905233"/>
                    <a:pt x="54295" y="893134"/>
                  </a:cubicBezTo>
                  <a:cubicBezTo>
                    <a:pt x="32825" y="886693"/>
                    <a:pt x="6448" y="917944"/>
                    <a:pt x="1132" y="882502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7BB70B5F-607E-69D8-0554-0A93F7751CC7}"/>
                </a:ext>
              </a:extLst>
            </p:cNvPr>
            <p:cNvSpPr/>
            <p:nvPr/>
          </p:nvSpPr>
          <p:spPr>
            <a:xfrm>
              <a:off x="3397753" y="1701209"/>
              <a:ext cx="3375187" cy="3370521"/>
            </a:xfrm>
            <a:custGeom>
              <a:avLst/>
              <a:gdLst>
                <a:gd name="connsiteX0" fmla="*/ 4666 w 3375187"/>
                <a:gd name="connsiteY0" fmla="*/ 935665 h 3370521"/>
                <a:gd name="connsiteX1" fmla="*/ 110991 w 3375187"/>
                <a:gd name="connsiteY1" fmla="*/ 914400 h 3370521"/>
                <a:gd name="connsiteX2" fmla="*/ 153521 w 3375187"/>
                <a:gd name="connsiteY2" fmla="*/ 903768 h 3370521"/>
                <a:gd name="connsiteX3" fmla="*/ 196052 w 3375187"/>
                <a:gd name="connsiteY3" fmla="*/ 882503 h 3370521"/>
                <a:gd name="connsiteX4" fmla="*/ 259847 w 3375187"/>
                <a:gd name="connsiteY4" fmla="*/ 861238 h 3370521"/>
                <a:gd name="connsiteX5" fmla="*/ 302377 w 3375187"/>
                <a:gd name="connsiteY5" fmla="*/ 839972 h 3370521"/>
                <a:gd name="connsiteX6" fmla="*/ 344907 w 3375187"/>
                <a:gd name="connsiteY6" fmla="*/ 808075 h 3370521"/>
                <a:gd name="connsiteX7" fmla="*/ 408703 w 3375187"/>
                <a:gd name="connsiteY7" fmla="*/ 797442 h 3370521"/>
                <a:gd name="connsiteX8" fmla="*/ 525661 w 3375187"/>
                <a:gd name="connsiteY8" fmla="*/ 733647 h 3370521"/>
                <a:gd name="connsiteX9" fmla="*/ 578824 w 3375187"/>
                <a:gd name="connsiteY9" fmla="*/ 723014 h 3370521"/>
                <a:gd name="connsiteX10" fmla="*/ 653252 w 3375187"/>
                <a:gd name="connsiteY10" fmla="*/ 701749 h 3370521"/>
                <a:gd name="connsiteX11" fmla="*/ 674517 w 3375187"/>
                <a:gd name="connsiteY11" fmla="*/ 659219 h 3370521"/>
                <a:gd name="connsiteX12" fmla="*/ 610721 w 3375187"/>
                <a:gd name="connsiteY12" fmla="*/ 648586 h 3370521"/>
                <a:gd name="connsiteX13" fmla="*/ 578824 w 3375187"/>
                <a:gd name="connsiteY13" fmla="*/ 616689 h 3370521"/>
                <a:gd name="connsiteX14" fmla="*/ 546926 w 3375187"/>
                <a:gd name="connsiteY14" fmla="*/ 595424 h 3370521"/>
                <a:gd name="connsiteX15" fmla="*/ 525661 w 3375187"/>
                <a:gd name="connsiteY15" fmla="*/ 563526 h 3370521"/>
                <a:gd name="connsiteX16" fmla="*/ 578824 w 3375187"/>
                <a:gd name="connsiteY16" fmla="*/ 446568 h 3370521"/>
                <a:gd name="connsiteX17" fmla="*/ 621354 w 3375187"/>
                <a:gd name="connsiteY17" fmla="*/ 425303 h 3370521"/>
                <a:gd name="connsiteX18" fmla="*/ 770210 w 3375187"/>
                <a:gd name="connsiteY18" fmla="*/ 329610 h 3370521"/>
                <a:gd name="connsiteX19" fmla="*/ 802107 w 3375187"/>
                <a:gd name="connsiteY19" fmla="*/ 287079 h 3370521"/>
                <a:gd name="connsiteX20" fmla="*/ 844638 w 3375187"/>
                <a:gd name="connsiteY20" fmla="*/ 255182 h 3370521"/>
                <a:gd name="connsiteX21" fmla="*/ 855270 w 3375187"/>
                <a:gd name="connsiteY21" fmla="*/ 223284 h 3370521"/>
                <a:gd name="connsiteX22" fmla="*/ 887168 w 3375187"/>
                <a:gd name="connsiteY22" fmla="*/ 202019 h 3370521"/>
                <a:gd name="connsiteX23" fmla="*/ 919066 w 3375187"/>
                <a:gd name="connsiteY23" fmla="*/ 170121 h 3370521"/>
                <a:gd name="connsiteX24" fmla="*/ 982861 w 3375187"/>
                <a:gd name="connsiteY24" fmla="*/ 127591 h 3370521"/>
                <a:gd name="connsiteX25" fmla="*/ 1046656 w 3375187"/>
                <a:gd name="connsiteY25" fmla="*/ 85061 h 3370521"/>
                <a:gd name="connsiteX26" fmla="*/ 1184880 w 3375187"/>
                <a:gd name="connsiteY26" fmla="*/ 21265 h 3370521"/>
                <a:gd name="connsiteX27" fmla="*/ 1227410 w 3375187"/>
                <a:gd name="connsiteY27" fmla="*/ 10633 h 3370521"/>
                <a:gd name="connsiteX28" fmla="*/ 1269940 w 3375187"/>
                <a:gd name="connsiteY28" fmla="*/ 0 h 3370521"/>
                <a:gd name="connsiteX29" fmla="*/ 1418796 w 3375187"/>
                <a:gd name="connsiteY29" fmla="*/ 10633 h 3370521"/>
                <a:gd name="connsiteX30" fmla="*/ 1461326 w 3375187"/>
                <a:gd name="connsiteY30" fmla="*/ 21265 h 3370521"/>
                <a:gd name="connsiteX31" fmla="*/ 1514489 w 3375187"/>
                <a:gd name="connsiteY31" fmla="*/ 74428 h 3370521"/>
                <a:gd name="connsiteX32" fmla="*/ 1567652 w 3375187"/>
                <a:gd name="connsiteY32" fmla="*/ 127591 h 3370521"/>
                <a:gd name="connsiteX33" fmla="*/ 1599549 w 3375187"/>
                <a:gd name="connsiteY33" fmla="*/ 159489 h 3370521"/>
                <a:gd name="connsiteX34" fmla="*/ 1663345 w 3375187"/>
                <a:gd name="connsiteY34" fmla="*/ 255182 h 3370521"/>
                <a:gd name="connsiteX35" fmla="*/ 1705875 w 3375187"/>
                <a:gd name="connsiteY35" fmla="*/ 350875 h 3370521"/>
                <a:gd name="connsiteX36" fmla="*/ 1737773 w 3375187"/>
                <a:gd name="connsiteY36" fmla="*/ 372140 h 3370521"/>
                <a:gd name="connsiteX37" fmla="*/ 1759038 w 3375187"/>
                <a:gd name="connsiteY37" fmla="*/ 414670 h 3370521"/>
                <a:gd name="connsiteX38" fmla="*/ 1822833 w 3375187"/>
                <a:gd name="connsiteY38" fmla="*/ 457200 h 3370521"/>
                <a:gd name="connsiteX39" fmla="*/ 1854731 w 3375187"/>
                <a:gd name="connsiteY39" fmla="*/ 542261 h 3370521"/>
                <a:gd name="connsiteX40" fmla="*/ 1886628 w 3375187"/>
                <a:gd name="connsiteY40" fmla="*/ 563526 h 3370521"/>
                <a:gd name="connsiteX41" fmla="*/ 1918526 w 3375187"/>
                <a:gd name="connsiteY41" fmla="*/ 627321 h 3370521"/>
                <a:gd name="connsiteX42" fmla="*/ 1950424 w 3375187"/>
                <a:gd name="connsiteY42" fmla="*/ 637954 h 3370521"/>
                <a:gd name="connsiteX43" fmla="*/ 1982321 w 3375187"/>
                <a:gd name="connsiteY43" fmla="*/ 680484 h 3370521"/>
                <a:gd name="connsiteX44" fmla="*/ 2003587 w 3375187"/>
                <a:gd name="connsiteY44" fmla="*/ 712382 h 3370521"/>
                <a:gd name="connsiteX45" fmla="*/ 1982321 w 3375187"/>
                <a:gd name="connsiteY45" fmla="*/ 733647 h 3370521"/>
                <a:gd name="connsiteX46" fmla="*/ 1759038 w 3375187"/>
                <a:gd name="connsiteY46" fmla="*/ 744279 h 3370521"/>
                <a:gd name="connsiteX47" fmla="*/ 1716507 w 3375187"/>
                <a:gd name="connsiteY47" fmla="*/ 776177 h 3370521"/>
                <a:gd name="connsiteX48" fmla="*/ 1673977 w 3375187"/>
                <a:gd name="connsiteY48" fmla="*/ 797442 h 3370521"/>
                <a:gd name="connsiteX49" fmla="*/ 1663345 w 3375187"/>
                <a:gd name="connsiteY49" fmla="*/ 839972 h 3370521"/>
                <a:gd name="connsiteX50" fmla="*/ 1673977 w 3375187"/>
                <a:gd name="connsiteY50" fmla="*/ 903768 h 3370521"/>
                <a:gd name="connsiteX51" fmla="*/ 1705875 w 3375187"/>
                <a:gd name="connsiteY51" fmla="*/ 935665 h 3370521"/>
                <a:gd name="connsiteX52" fmla="*/ 1716507 w 3375187"/>
                <a:gd name="connsiteY52" fmla="*/ 967563 h 3370521"/>
                <a:gd name="connsiteX53" fmla="*/ 1748405 w 3375187"/>
                <a:gd name="connsiteY53" fmla="*/ 1041991 h 3370521"/>
                <a:gd name="connsiteX54" fmla="*/ 1759038 w 3375187"/>
                <a:gd name="connsiteY54" fmla="*/ 1116419 h 3370521"/>
                <a:gd name="connsiteX55" fmla="*/ 1790935 w 3375187"/>
                <a:gd name="connsiteY55" fmla="*/ 1148317 h 3370521"/>
                <a:gd name="connsiteX56" fmla="*/ 1875996 w 3375187"/>
                <a:gd name="connsiteY56" fmla="*/ 1180214 h 3370521"/>
                <a:gd name="connsiteX57" fmla="*/ 1929159 w 3375187"/>
                <a:gd name="connsiteY57" fmla="*/ 1212112 h 3370521"/>
                <a:gd name="connsiteX58" fmla="*/ 1982321 w 3375187"/>
                <a:gd name="connsiteY58" fmla="*/ 1222744 h 3370521"/>
                <a:gd name="connsiteX59" fmla="*/ 2078014 w 3375187"/>
                <a:gd name="connsiteY59" fmla="*/ 1244010 h 3370521"/>
                <a:gd name="connsiteX60" fmla="*/ 2109912 w 3375187"/>
                <a:gd name="connsiteY60" fmla="*/ 1265275 h 3370521"/>
                <a:gd name="connsiteX61" fmla="*/ 2269400 w 3375187"/>
                <a:gd name="connsiteY61" fmla="*/ 1265275 h 3370521"/>
                <a:gd name="connsiteX62" fmla="*/ 2301298 w 3375187"/>
                <a:gd name="connsiteY62" fmla="*/ 1244010 h 3370521"/>
                <a:gd name="connsiteX63" fmla="*/ 2301298 w 3375187"/>
                <a:gd name="connsiteY63" fmla="*/ 1148317 h 3370521"/>
                <a:gd name="connsiteX64" fmla="*/ 2290666 w 3375187"/>
                <a:gd name="connsiteY64" fmla="*/ 1095154 h 3370521"/>
                <a:gd name="connsiteX65" fmla="*/ 2311931 w 3375187"/>
                <a:gd name="connsiteY65" fmla="*/ 978196 h 3370521"/>
                <a:gd name="connsiteX66" fmla="*/ 2450154 w 3375187"/>
                <a:gd name="connsiteY66" fmla="*/ 946298 h 3370521"/>
                <a:gd name="connsiteX67" fmla="*/ 2482052 w 3375187"/>
                <a:gd name="connsiteY67" fmla="*/ 914400 h 3370521"/>
                <a:gd name="connsiteX68" fmla="*/ 2535214 w 3375187"/>
                <a:gd name="connsiteY68" fmla="*/ 829340 h 3370521"/>
                <a:gd name="connsiteX69" fmla="*/ 2588377 w 3375187"/>
                <a:gd name="connsiteY69" fmla="*/ 839972 h 3370521"/>
                <a:gd name="connsiteX70" fmla="*/ 2609642 w 3375187"/>
                <a:gd name="connsiteY70" fmla="*/ 871870 h 3370521"/>
                <a:gd name="connsiteX71" fmla="*/ 2641540 w 3375187"/>
                <a:gd name="connsiteY71" fmla="*/ 914400 h 3370521"/>
                <a:gd name="connsiteX72" fmla="*/ 2737233 w 3375187"/>
                <a:gd name="connsiteY72" fmla="*/ 903768 h 3370521"/>
                <a:gd name="connsiteX73" fmla="*/ 2769131 w 3375187"/>
                <a:gd name="connsiteY73" fmla="*/ 893135 h 3370521"/>
                <a:gd name="connsiteX74" fmla="*/ 3024312 w 3375187"/>
                <a:gd name="connsiteY74" fmla="*/ 914400 h 3370521"/>
                <a:gd name="connsiteX75" fmla="*/ 3034945 w 3375187"/>
                <a:gd name="connsiteY75" fmla="*/ 1329070 h 3370521"/>
                <a:gd name="connsiteX76" fmla="*/ 3056210 w 3375187"/>
                <a:gd name="connsiteY76" fmla="*/ 1371600 h 3370521"/>
                <a:gd name="connsiteX77" fmla="*/ 3098740 w 3375187"/>
                <a:gd name="connsiteY77" fmla="*/ 1446028 h 3370521"/>
                <a:gd name="connsiteX78" fmla="*/ 3332656 w 3375187"/>
                <a:gd name="connsiteY78" fmla="*/ 1467293 h 3370521"/>
                <a:gd name="connsiteX79" fmla="*/ 3353921 w 3375187"/>
                <a:gd name="connsiteY79" fmla="*/ 1509824 h 3370521"/>
                <a:gd name="connsiteX80" fmla="*/ 3375187 w 3375187"/>
                <a:gd name="connsiteY80" fmla="*/ 1573619 h 3370521"/>
                <a:gd name="connsiteX81" fmla="*/ 3364554 w 3375187"/>
                <a:gd name="connsiteY81" fmla="*/ 1605517 h 3370521"/>
                <a:gd name="connsiteX82" fmla="*/ 3236963 w 3375187"/>
                <a:gd name="connsiteY82" fmla="*/ 1626782 h 3370521"/>
                <a:gd name="connsiteX83" fmla="*/ 3088107 w 3375187"/>
                <a:gd name="connsiteY83" fmla="*/ 1637414 h 3370521"/>
                <a:gd name="connsiteX84" fmla="*/ 3056210 w 3375187"/>
                <a:gd name="connsiteY84" fmla="*/ 1669312 h 3370521"/>
                <a:gd name="connsiteX85" fmla="*/ 3013680 w 3375187"/>
                <a:gd name="connsiteY85" fmla="*/ 1679944 h 3370521"/>
                <a:gd name="connsiteX86" fmla="*/ 2949884 w 3375187"/>
                <a:gd name="connsiteY86" fmla="*/ 1743740 h 3370521"/>
                <a:gd name="connsiteX87" fmla="*/ 2907354 w 3375187"/>
                <a:gd name="connsiteY87" fmla="*/ 1765005 h 3370521"/>
                <a:gd name="connsiteX88" fmla="*/ 2864824 w 3375187"/>
                <a:gd name="connsiteY88" fmla="*/ 1775638 h 3370521"/>
                <a:gd name="connsiteX89" fmla="*/ 2726600 w 3375187"/>
                <a:gd name="connsiteY89" fmla="*/ 1796903 h 3370521"/>
                <a:gd name="connsiteX90" fmla="*/ 2662805 w 3375187"/>
                <a:gd name="connsiteY90" fmla="*/ 1828800 h 3370521"/>
                <a:gd name="connsiteX91" fmla="*/ 2641540 w 3375187"/>
                <a:gd name="connsiteY91" fmla="*/ 1860698 h 3370521"/>
                <a:gd name="connsiteX92" fmla="*/ 2652173 w 3375187"/>
                <a:gd name="connsiteY92" fmla="*/ 1892596 h 3370521"/>
                <a:gd name="connsiteX93" fmla="*/ 2662805 w 3375187"/>
                <a:gd name="connsiteY93" fmla="*/ 2052084 h 3370521"/>
                <a:gd name="connsiteX94" fmla="*/ 2599010 w 3375187"/>
                <a:gd name="connsiteY94" fmla="*/ 2062717 h 3370521"/>
                <a:gd name="connsiteX95" fmla="*/ 2545847 w 3375187"/>
                <a:gd name="connsiteY95" fmla="*/ 2073349 h 3370521"/>
                <a:gd name="connsiteX96" fmla="*/ 2503317 w 3375187"/>
                <a:gd name="connsiteY96" fmla="*/ 2094614 h 3370521"/>
                <a:gd name="connsiteX97" fmla="*/ 2460787 w 3375187"/>
                <a:gd name="connsiteY97" fmla="*/ 2105247 h 3370521"/>
                <a:gd name="connsiteX98" fmla="*/ 2439521 w 3375187"/>
                <a:gd name="connsiteY98" fmla="*/ 2126512 h 3370521"/>
                <a:gd name="connsiteX99" fmla="*/ 2407624 w 3375187"/>
                <a:gd name="connsiteY99" fmla="*/ 2137144 h 3370521"/>
                <a:gd name="connsiteX100" fmla="*/ 2365094 w 3375187"/>
                <a:gd name="connsiteY100" fmla="*/ 2232838 h 3370521"/>
                <a:gd name="connsiteX101" fmla="*/ 2311931 w 3375187"/>
                <a:gd name="connsiteY101" fmla="*/ 2296633 h 3370521"/>
                <a:gd name="connsiteX102" fmla="*/ 2226870 w 3375187"/>
                <a:gd name="connsiteY102" fmla="*/ 2339163 h 3370521"/>
                <a:gd name="connsiteX103" fmla="*/ 2173707 w 3375187"/>
                <a:gd name="connsiteY103" fmla="*/ 2360428 h 3370521"/>
                <a:gd name="connsiteX104" fmla="*/ 2088647 w 3375187"/>
                <a:gd name="connsiteY104" fmla="*/ 2371061 h 3370521"/>
                <a:gd name="connsiteX105" fmla="*/ 2056749 w 3375187"/>
                <a:gd name="connsiteY105" fmla="*/ 2392326 h 3370521"/>
                <a:gd name="connsiteX106" fmla="*/ 2014219 w 3375187"/>
                <a:gd name="connsiteY106" fmla="*/ 2413591 h 3370521"/>
                <a:gd name="connsiteX107" fmla="*/ 1971689 w 3375187"/>
                <a:gd name="connsiteY107" fmla="*/ 2445489 h 3370521"/>
                <a:gd name="connsiteX108" fmla="*/ 1929159 w 3375187"/>
                <a:gd name="connsiteY108" fmla="*/ 2498651 h 3370521"/>
                <a:gd name="connsiteX109" fmla="*/ 1907894 w 3375187"/>
                <a:gd name="connsiteY109" fmla="*/ 2541182 h 3370521"/>
                <a:gd name="connsiteX110" fmla="*/ 1875996 w 3375187"/>
                <a:gd name="connsiteY110" fmla="*/ 2551814 h 3370521"/>
                <a:gd name="connsiteX111" fmla="*/ 1790935 w 3375187"/>
                <a:gd name="connsiteY111" fmla="*/ 2573079 h 3370521"/>
                <a:gd name="connsiteX112" fmla="*/ 1705875 w 3375187"/>
                <a:gd name="connsiteY112" fmla="*/ 2594344 h 3370521"/>
                <a:gd name="connsiteX113" fmla="*/ 1610182 w 3375187"/>
                <a:gd name="connsiteY113" fmla="*/ 2647507 h 3370521"/>
                <a:gd name="connsiteX114" fmla="*/ 1567652 w 3375187"/>
                <a:gd name="connsiteY114" fmla="*/ 2668772 h 3370521"/>
                <a:gd name="connsiteX115" fmla="*/ 1557019 w 3375187"/>
                <a:gd name="connsiteY115" fmla="*/ 2700670 h 3370521"/>
                <a:gd name="connsiteX116" fmla="*/ 1482591 w 3375187"/>
                <a:gd name="connsiteY116" fmla="*/ 2721935 h 3370521"/>
                <a:gd name="connsiteX117" fmla="*/ 1429428 w 3375187"/>
                <a:gd name="connsiteY117" fmla="*/ 2753833 h 3370521"/>
                <a:gd name="connsiteX118" fmla="*/ 1418796 w 3375187"/>
                <a:gd name="connsiteY118" fmla="*/ 2796363 h 3370521"/>
                <a:gd name="connsiteX119" fmla="*/ 1408163 w 3375187"/>
                <a:gd name="connsiteY119" fmla="*/ 2966484 h 3370521"/>
                <a:gd name="connsiteX120" fmla="*/ 1397531 w 3375187"/>
                <a:gd name="connsiteY120" fmla="*/ 3062177 h 3370521"/>
                <a:gd name="connsiteX121" fmla="*/ 1344368 w 3375187"/>
                <a:gd name="connsiteY121" fmla="*/ 3072810 h 3370521"/>
                <a:gd name="connsiteX122" fmla="*/ 1312470 w 3375187"/>
                <a:gd name="connsiteY122" fmla="*/ 3094075 h 3370521"/>
                <a:gd name="connsiteX123" fmla="*/ 1280573 w 3375187"/>
                <a:gd name="connsiteY123" fmla="*/ 3104707 h 3370521"/>
                <a:gd name="connsiteX124" fmla="*/ 1259307 w 3375187"/>
                <a:gd name="connsiteY124" fmla="*/ 3125972 h 3370521"/>
                <a:gd name="connsiteX125" fmla="*/ 1216777 w 3375187"/>
                <a:gd name="connsiteY125" fmla="*/ 3147238 h 3370521"/>
                <a:gd name="connsiteX126" fmla="*/ 1131717 w 3375187"/>
                <a:gd name="connsiteY126" fmla="*/ 3200400 h 3370521"/>
                <a:gd name="connsiteX127" fmla="*/ 1067921 w 3375187"/>
                <a:gd name="connsiteY127" fmla="*/ 3264196 h 3370521"/>
                <a:gd name="connsiteX128" fmla="*/ 972228 w 3375187"/>
                <a:gd name="connsiteY128" fmla="*/ 3338624 h 3370521"/>
                <a:gd name="connsiteX129" fmla="*/ 940331 w 3375187"/>
                <a:gd name="connsiteY129" fmla="*/ 3359889 h 3370521"/>
                <a:gd name="connsiteX130" fmla="*/ 908433 w 3375187"/>
                <a:gd name="connsiteY130" fmla="*/ 3370521 h 3370521"/>
                <a:gd name="connsiteX131" fmla="*/ 844638 w 3375187"/>
                <a:gd name="connsiteY131" fmla="*/ 3359889 h 3370521"/>
                <a:gd name="connsiteX132" fmla="*/ 834005 w 3375187"/>
                <a:gd name="connsiteY132" fmla="*/ 3200400 h 3370521"/>
                <a:gd name="connsiteX133" fmla="*/ 823373 w 3375187"/>
                <a:gd name="connsiteY133" fmla="*/ 3168503 h 3370521"/>
                <a:gd name="connsiteX134" fmla="*/ 748945 w 3375187"/>
                <a:gd name="connsiteY134" fmla="*/ 3083442 h 3370521"/>
                <a:gd name="connsiteX135" fmla="*/ 727680 w 3375187"/>
                <a:gd name="connsiteY135" fmla="*/ 3040912 h 3370521"/>
                <a:gd name="connsiteX136" fmla="*/ 717047 w 3375187"/>
                <a:gd name="connsiteY136" fmla="*/ 3009014 h 3370521"/>
                <a:gd name="connsiteX137" fmla="*/ 695782 w 3375187"/>
                <a:gd name="connsiteY137" fmla="*/ 2977117 h 3370521"/>
                <a:gd name="connsiteX138" fmla="*/ 706414 w 3375187"/>
                <a:gd name="connsiteY138" fmla="*/ 2860158 h 3370521"/>
                <a:gd name="connsiteX139" fmla="*/ 717047 w 3375187"/>
                <a:gd name="connsiteY139" fmla="*/ 2828261 h 3370521"/>
                <a:gd name="connsiteX140" fmla="*/ 748945 w 3375187"/>
                <a:gd name="connsiteY140" fmla="*/ 2743200 h 3370521"/>
                <a:gd name="connsiteX141" fmla="*/ 738312 w 3375187"/>
                <a:gd name="connsiteY141" fmla="*/ 2626242 h 3370521"/>
                <a:gd name="connsiteX142" fmla="*/ 685149 w 3375187"/>
                <a:gd name="connsiteY142" fmla="*/ 2604977 h 3370521"/>
                <a:gd name="connsiteX143" fmla="*/ 589456 w 3375187"/>
                <a:gd name="connsiteY143" fmla="*/ 2530549 h 3370521"/>
                <a:gd name="connsiteX144" fmla="*/ 578824 w 3375187"/>
                <a:gd name="connsiteY144" fmla="*/ 2498651 h 3370521"/>
                <a:gd name="connsiteX145" fmla="*/ 568191 w 3375187"/>
                <a:gd name="connsiteY145" fmla="*/ 2456121 h 3370521"/>
                <a:gd name="connsiteX146" fmla="*/ 504396 w 3375187"/>
                <a:gd name="connsiteY146" fmla="*/ 2434856 h 3370521"/>
                <a:gd name="connsiteX147" fmla="*/ 313010 w 3375187"/>
                <a:gd name="connsiteY147" fmla="*/ 2424224 h 3370521"/>
                <a:gd name="connsiteX148" fmla="*/ 281112 w 3375187"/>
                <a:gd name="connsiteY148" fmla="*/ 2360428 h 3370521"/>
                <a:gd name="connsiteX149" fmla="*/ 270480 w 3375187"/>
                <a:gd name="connsiteY149" fmla="*/ 2264735 h 3370521"/>
                <a:gd name="connsiteX150" fmla="*/ 227949 w 3375187"/>
                <a:gd name="connsiteY150" fmla="*/ 2243470 h 3370521"/>
                <a:gd name="connsiteX151" fmla="*/ 206684 w 3375187"/>
                <a:gd name="connsiteY151" fmla="*/ 2211572 h 3370521"/>
                <a:gd name="connsiteX152" fmla="*/ 174787 w 3375187"/>
                <a:gd name="connsiteY152" fmla="*/ 2073349 h 3370521"/>
                <a:gd name="connsiteX153" fmla="*/ 153521 w 3375187"/>
                <a:gd name="connsiteY153" fmla="*/ 2030819 h 3370521"/>
                <a:gd name="connsiteX154" fmla="*/ 164154 w 3375187"/>
                <a:gd name="connsiteY154" fmla="*/ 1722475 h 3370521"/>
                <a:gd name="connsiteX155" fmla="*/ 185419 w 3375187"/>
                <a:gd name="connsiteY155" fmla="*/ 1690577 h 3370521"/>
                <a:gd name="connsiteX156" fmla="*/ 334275 w 3375187"/>
                <a:gd name="connsiteY156" fmla="*/ 1658679 h 3370521"/>
                <a:gd name="connsiteX157" fmla="*/ 366173 w 3375187"/>
                <a:gd name="connsiteY157" fmla="*/ 1648047 h 3370521"/>
                <a:gd name="connsiteX158" fmla="*/ 408703 w 3375187"/>
                <a:gd name="connsiteY158" fmla="*/ 1616149 h 3370521"/>
                <a:gd name="connsiteX159" fmla="*/ 451233 w 3375187"/>
                <a:gd name="connsiteY159" fmla="*/ 1562986 h 3370521"/>
                <a:gd name="connsiteX160" fmla="*/ 504396 w 3375187"/>
                <a:gd name="connsiteY160" fmla="*/ 1552354 h 3370521"/>
                <a:gd name="connsiteX161" fmla="*/ 483131 w 3375187"/>
                <a:gd name="connsiteY161" fmla="*/ 1499191 h 3370521"/>
                <a:gd name="connsiteX162" fmla="*/ 472498 w 3375187"/>
                <a:gd name="connsiteY162" fmla="*/ 1329070 h 3370521"/>
                <a:gd name="connsiteX163" fmla="*/ 440600 w 3375187"/>
                <a:gd name="connsiteY163" fmla="*/ 1307805 h 3370521"/>
                <a:gd name="connsiteX164" fmla="*/ 344907 w 3375187"/>
                <a:gd name="connsiteY164" fmla="*/ 1275907 h 3370521"/>
                <a:gd name="connsiteX165" fmla="*/ 313010 w 3375187"/>
                <a:gd name="connsiteY165" fmla="*/ 1244010 h 3370521"/>
                <a:gd name="connsiteX166" fmla="*/ 281112 w 3375187"/>
                <a:gd name="connsiteY166" fmla="*/ 1201479 h 3370521"/>
                <a:gd name="connsiteX167" fmla="*/ 238582 w 3375187"/>
                <a:gd name="connsiteY167" fmla="*/ 1190847 h 3370521"/>
                <a:gd name="connsiteX168" fmla="*/ 196052 w 3375187"/>
                <a:gd name="connsiteY168" fmla="*/ 1105786 h 3370521"/>
                <a:gd name="connsiteX169" fmla="*/ 132256 w 3375187"/>
                <a:gd name="connsiteY169" fmla="*/ 1063256 h 3370521"/>
                <a:gd name="connsiteX170" fmla="*/ 100359 w 3375187"/>
                <a:gd name="connsiteY170" fmla="*/ 1031358 h 3370521"/>
                <a:gd name="connsiteX171" fmla="*/ 68461 w 3375187"/>
                <a:gd name="connsiteY171" fmla="*/ 988828 h 3370521"/>
                <a:gd name="connsiteX172" fmla="*/ 4666 w 3375187"/>
                <a:gd name="connsiteY172" fmla="*/ 946298 h 3370521"/>
                <a:gd name="connsiteX173" fmla="*/ 4666 w 3375187"/>
                <a:gd name="connsiteY173" fmla="*/ 935665 h 337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3375187" h="3370521">
                  <a:moveTo>
                    <a:pt x="4666" y="935665"/>
                  </a:moveTo>
                  <a:lnTo>
                    <a:pt x="110991" y="914400"/>
                  </a:lnTo>
                  <a:cubicBezTo>
                    <a:pt x="125280" y="911338"/>
                    <a:pt x="139838" y="908899"/>
                    <a:pt x="153521" y="903768"/>
                  </a:cubicBezTo>
                  <a:cubicBezTo>
                    <a:pt x="168362" y="898203"/>
                    <a:pt x="181335" y="888390"/>
                    <a:pt x="196052" y="882503"/>
                  </a:cubicBezTo>
                  <a:cubicBezTo>
                    <a:pt x="216864" y="874178"/>
                    <a:pt x="239798" y="871263"/>
                    <a:pt x="259847" y="861238"/>
                  </a:cubicBezTo>
                  <a:cubicBezTo>
                    <a:pt x="274024" y="854149"/>
                    <a:pt x="288936" y="848373"/>
                    <a:pt x="302377" y="839972"/>
                  </a:cubicBezTo>
                  <a:cubicBezTo>
                    <a:pt x="317404" y="830580"/>
                    <a:pt x="328454" y="814656"/>
                    <a:pt x="344907" y="808075"/>
                  </a:cubicBezTo>
                  <a:cubicBezTo>
                    <a:pt x="364924" y="800068"/>
                    <a:pt x="387438" y="800986"/>
                    <a:pt x="408703" y="797442"/>
                  </a:cubicBezTo>
                  <a:cubicBezTo>
                    <a:pt x="460299" y="763045"/>
                    <a:pt x="469738" y="750424"/>
                    <a:pt x="525661" y="733647"/>
                  </a:cubicBezTo>
                  <a:cubicBezTo>
                    <a:pt x="542971" y="728454"/>
                    <a:pt x="561182" y="726934"/>
                    <a:pt x="578824" y="723014"/>
                  </a:cubicBezTo>
                  <a:cubicBezTo>
                    <a:pt x="618883" y="714112"/>
                    <a:pt x="617726" y="713591"/>
                    <a:pt x="653252" y="701749"/>
                  </a:cubicBezTo>
                  <a:cubicBezTo>
                    <a:pt x="660340" y="687572"/>
                    <a:pt x="684418" y="671596"/>
                    <a:pt x="674517" y="659219"/>
                  </a:cubicBezTo>
                  <a:cubicBezTo>
                    <a:pt x="661049" y="642385"/>
                    <a:pt x="630422" y="657342"/>
                    <a:pt x="610721" y="648586"/>
                  </a:cubicBezTo>
                  <a:cubicBezTo>
                    <a:pt x="596981" y="642479"/>
                    <a:pt x="590375" y="626315"/>
                    <a:pt x="578824" y="616689"/>
                  </a:cubicBezTo>
                  <a:cubicBezTo>
                    <a:pt x="569007" y="608508"/>
                    <a:pt x="557559" y="602512"/>
                    <a:pt x="546926" y="595424"/>
                  </a:cubicBezTo>
                  <a:cubicBezTo>
                    <a:pt x="539838" y="584791"/>
                    <a:pt x="525661" y="576305"/>
                    <a:pt x="525661" y="563526"/>
                  </a:cubicBezTo>
                  <a:cubicBezTo>
                    <a:pt x="525661" y="510860"/>
                    <a:pt x="539076" y="474959"/>
                    <a:pt x="578824" y="446568"/>
                  </a:cubicBezTo>
                  <a:cubicBezTo>
                    <a:pt x="591722" y="437355"/>
                    <a:pt x="608322" y="434325"/>
                    <a:pt x="621354" y="425303"/>
                  </a:cubicBezTo>
                  <a:cubicBezTo>
                    <a:pt x="764498" y="326203"/>
                    <a:pt x="664231" y="372001"/>
                    <a:pt x="770210" y="329610"/>
                  </a:cubicBezTo>
                  <a:cubicBezTo>
                    <a:pt x="780842" y="315433"/>
                    <a:pt x="789576" y="299610"/>
                    <a:pt x="802107" y="287079"/>
                  </a:cubicBezTo>
                  <a:cubicBezTo>
                    <a:pt x="814638" y="274548"/>
                    <a:pt x="833293" y="268796"/>
                    <a:pt x="844638" y="255182"/>
                  </a:cubicBezTo>
                  <a:cubicBezTo>
                    <a:pt x="851813" y="246572"/>
                    <a:pt x="848269" y="232036"/>
                    <a:pt x="855270" y="223284"/>
                  </a:cubicBezTo>
                  <a:cubicBezTo>
                    <a:pt x="863253" y="213305"/>
                    <a:pt x="877351" y="210200"/>
                    <a:pt x="887168" y="202019"/>
                  </a:cubicBezTo>
                  <a:cubicBezTo>
                    <a:pt x="898720" y="192393"/>
                    <a:pt x="907197" y="179353"/>
                    <a:pt x="919066" y="170121"/>
                  </a:cubicBezTo>
                  <a:cubicBezTo>
                    <a:pt x="939240" y="154430"/>
                    <a:pt x="982861" y="127591"/>
                    <a:pt x="982861" y="127591"/>
                  </a:cubicBezTo>
                  <a:cubicBezTo>
                    <a:pt x="1027772" y="60224"/>
                    <a:pt x="973958" y="125448"/>
                    <a:pt x="1046656" y="85061"/>
                  </a:cubicBezTo>
                  <a:cubicBezTo>
                    <a:pt x="1183429" y="9077"/>
                    <a:pt x="999516" y="67606"/>
                    <a:pt x="1184880" y="21265"/>
                  </a:cubicBezTo>
                  <a:lnTo>
                    <a:pt x="1227410" y="10633"/>
                  </a:lnTo>
                  <a:lnTo>
                    <a:pt x="1269940" y="0"/>
                  </a:lnTo>
                  <a:cubicBezTo>
                    <a:pt x="1319559" y="3544"/>
                    <a:pt x="1369355" y="5140"/>
                    <a:pt x="1418796" y="10633"/>
                  </a:cubicBezTo>
                  <a:cubicBezTo>
                    <a:pt x="1433320" y="12247"/>
                    <a:pt x="1449167" y="13159"/>
                    <a:pt x="1461326" y="21265"/>
                  </a:cubicBezTo>
                  <a:cubicBezTo>
                    <a:pt x="1482178" y="35166"/>
                    <a:pt x="1496768" y="56707"/>
                    <a:pt x="1514489" y="74428"/>
                  </a:cubicBezTo>
                  <a:lnTo>
                    <a:pt x="1567652" y="127591"/>
                  </a:lnTo>
                  <a:cubicBezTo>
                    <a:pt x="1578284" y="138224"/>
                    <a:pt x="1592824" y="146040"/>
                    <a:pt x="1599549" y="159489"/>
                  </a:cubicBezTo>
                  <a:cubicBezTo>
                    <a:pt x="1638172" y="236733"/>
                    <a:pt x="1614635" y="206472"/>
                    <a:pt x="1663345" y="255182"/>
                  </a:cubicBezTo>
                  <a:cubicBezTo>
                    <a:pt x="1674536" y="288756"/>
                    <a:pt x="1683728" y="321346"/>
                    <a:pt x="1705875" y="350875"/>
                  </a:cubicBezTo>
                  <a:cubicBezTo>
                    <a:pt x="1713542" y="361098"/>
                    <a:pt x="1727140" y="365052"/>
                    <a:pt x="1737773" y="372140"/>
                  </a:cubicBezTo>
                  <a:cubicBezTo>
                    <a:pt x="1744861" y="386317"/>
                    <a:pt x="1747830" y="403462"/>
                    <a:pt x="1759038" y="414670"/>
                  </a:cubicBezTo>
                  <a:cubicBezTo>
                    <a:pt x="1777110" y="432742"/>
                    <a:pt x="1822833" y="457200"/>
                    <a:pt x="1822833" y="457200"/>
                  </a:cubicBezTo>
                  <a:cubicBezTo>
                    <a:pt x="1829987" y="485815"/>
                    <a:pt x="1834874" y="518432"/>
                    <a:pt x="1854731" y="542261"/>
                  </a:cubicBezTo>
                  <a:cubicBezTo>
                    <a:pt x="1862912" y="552078"/>
                    <a:pt x="1875996" y="556438"/>
                    <a:pt x="1886628" y="563526"/>
                  </a:cubicBezTo>
                  <a:cubicBezTo>
                    <a:pt x="1893632" y="584539"/>
                    <a:pt x="1899788" y="612331"/>
                    <a:pt x="1918526" y="627321"/>
                  </a:cubicBezTo>
                  <a:cubicBezTo>
                    <a:pt x="1927278" y="634322"/>
                    <a:pt x="1939791" y="634410"/>
                    <a:pt x="1950424" y="637954"/>
                  </a:cubicBezTo>
                  <a:cubicBezTo>
                    <a:pt x="1961056" y="652131"/>
                    <a:pt x="1972021" y="666064"/>
                    <a:pt x="1982321" y="680484"/>
                  </a:cubicBezTo>
                  <a:cubicBezTo>
                    <a:pt x="1989749" y="690883"/>
                    <a:pt x="2003587" y="699603"/>
                    <a:pt x="2003587" y="712382"/>
                  </a:cubicBezTo>
                  <a:cubicBezTo>
                    <a:pt x="2003587" y="722407"/>
                    <a:pt x="1992261" y="732350"/>
                    <a:pt x="1982321" y="733647"/>
                  </a:cubicBezTo>
                  <a:cubicBezTo>
                    <a:pt x="1908435" y="743284"/>
                    <a:pt x="1833466" y="740735"/>
                    <a:pt x="1759038" y="744279"/>
                  </a:cubicBezTo>
                  <a:cubicBezTo>
                    <a:pt x="1744861" y="754912"/>
                    <a:pt x="1731535" y="766785"/>
                    <a:pt x="1716507" y="776177"/>
                  </a:cubicBezTo>
                  <a:cubicBezTo>
                    <a:pt x="1703066" y="784577"/>
                    <a:pt x="1684124" y="785266"/>
                    <a:pt x="1673977" y="797442"/>
                  </a:cubicBezTo>
                  <a:cubicBezTo>
                    <a:pt x="1664622" y="808668"/>
                    <a:pt x="1666889" y="825795"/>
                    <a:pt x="1663345" y="839972"/>
                  </a:cubicBezTo>
                  <a:cubicBezTo>
                    <a:pt x="1666889" y="861237"/>
                    <a:pt x="1665221" y="884067"/>
                    <a:pt x="1673977" y="903768"/>
                  </a:cubicBezTo>
                  <a:cubicBezTo>
                    <a:pt x="1680084" y="917509"/>
                    <a:pt x="1697534" y="923154"/>
                    <a:pt x="1705875" y="935665"/>
                  </a:cubicBezTo>
                  <a:cubicBezTo>
                    <a:pt x="1712092" y="944990"/>
                    <a:pt x="1712092" y="957261"/>
                    <a:pt x="1716507" y="967563"/>
                  </a:cubicBezTo>
                  <a:cubicBezTo>
                    <a:pt x="1755923" y="1059534"/>
                    <a:pt x="1723471" y="967185"/>
                    <a:pt x="1748405" y="1041991"/>
                  </a:cubicBezTo>
                  <a:cubicBezTo>
                    <a:pt x="1751949" y="1066800"/>
                    <a:pt x="1749731" y="1093150"/>
                    <a:pt x="1759038" y="1116419"/>
                  </a:cubicBezTo>
                  <a:cubicBezTo>
                    <a:pt x="1764622" y="1130380"/>
                    <a:pt x="1778699" y="1139577"/>
                    <a:pt x="1790935" y="1148317"/>
                  </a:cubicBezTo>
                  <a:cubicBezTo>
                    <a:pt x="1820873" y="1169702"/>
                    <a:pt x="1841749" y="1171653"/>
                    <a:pt x="1875996" y="1180214"/>
                  </a:cubicBezTo>
                  <a:cubicBezTo>
                    <a:pt x="1893717" y="1190847"/>
                    <a:pt x="1909971" y="1204437"/>
                    <a:pt x="1929159" y="1212112"/>
                  </a:cubicBezTo>
                  <a:cubicBezTo>
                    <a:pt x="1945938" y="1218824"/>
                    <a:pt x="1964789" y="1218361"/>
                    <a:pt x="1982321" y="1222744"/>
                  </a:cubicBezTo>
                  <a:cubicBezTo>
                    <a:pt x="2087032" y="1248922"/>
                    <a:pt x="1902446" y="1214747"/>
                    <a:pt x="2078014" y="1244010"/>
                  </a:cubicBezTo>
                  <a:cubicBezTo>
                    <a:pt x="2088647" y="1251098"/>
                    <a:pt x="2097947" y="1260788"/>
                    <a:pt x="2109912" y="1265275"/>
                  </a:cubicBezTo>
                  <a:cubicBezTo>
                    <a:pt x="2165546" y="1286137"/>
                    <a:pt x="2209060" y="1271309"/>
                    <a:pt x="2269400" y="1265275"/>
                  </a:cubicBezTo>
                  <a:cubicBezTo>
                    <a:pt x="2280033" y="1258187"/>
                    <a:pt x="2294958" y="1255105"/>
                    <a:pt x="2301298" y="1244010"/>
                  </a:cubicBezTo>
                  <a:cubicBezTo>
                    <a:pt x="2323302" y="1205503"/>
                    <a:pt x="2309437" y="1184942"/>
                    <a:pt x="2301298" y="1148317"/>
                  </a:cubicBezTo>
                  <a:cubicBezTo>
                    <a:pt x="2297378" y="1130675"/>
                    <a:pt x="2294210" y="1112875"/>
                    <a:pt x="2290666" y="1095154"/>
                  </a:cubicBezTo>
                  <a:cubicBezTo>
                    <a:pt x="2297754" y="1056168"/>
                    <a:pt x="2293145" y="1013085"/>
                    <a:pt x="2311931" y="978196"/>
                  </a:cubicBezTo>
                  <a:cubicBezTo>
                    <a:pt x="2324583" y="954700"/>
                    <a:pt x="2446524" y="946752"/>
                    <a:pt x="2450154" y="946298"/>
                  </a:cubicBezTo>
                  <a:cubicBezTo>
                    <a:pt x="2460787" y="935665"/>
                    <a:pt x="2474749" y="927545"/>
                    <a:pt x="2482052" y="914400"/>
                  </a:cubicBezTo>
                  <a:cubicBezTo>
                    <a:pt x="2534153" y="820619"/>
                    <a:pt x="2469391" y="873223"/>
                    <a:pt x="2535214" y="829340"/>
                  </a:cubicBezTo>
                  <a:cubicBezTo>
                    <a:pt x="2552935" y="832884"/>
                    <a:pt x="2572686" y="831006"/>
                    <a:pt x="2588377" y="839972"/>
                  </a:cubicBezTo>
                  <a:cubicBezTo>
                    <a:pt x="2599472" y="846312"/>
                    <a:pt x="2602214" y="861471"/>
                    <a:pt x="2609642" y="871870"/>
                  </a:cubicBezTo>
                  <a:cubicBezTo>
                    <a:pt x="2619942" y="886290"/>
                    <a:pt x="2630907" y="900223"/>
                    <a:pt x="2641540" y="914400"/>
                  </a:cubicBezTo>
                  <a:cubicBezTo>
                    <a:pt x="2673438" y="910856"/>
                    <a:pt x="2705576" y="909044"/>
                    <a:pt x="2737233" y="903768"/>
                  </a:cubicBezTo>
                  <a:cubicBezTo>
                    <a:pt x="2748288" y="901925"/>
                    <a:pt x="2757931" y="892720"/>
                    <a:pt x="2769131" y="893135"/>
                  </a:cubicBezTo>
                  <a:cubicBezTo>
                    <a:pt x="2854428" y="896294"/>
                    <a:pt x="2939252" y="907312"/>
                    <a:pt x="3024312" y="914400"/>
                  </a:cubicBezTo>
                  <a:cubicBezTo>
                    <a:pt x="3027856" y="1052623"/>
                    <a:pt x="3025322" y="1191137"/>
                    <a:pt x="3034945" y="1329070"/>
                  </a:cubicBezTo>
                  <a:cubicBezTo>
                    <a:pt x="3036048" y="1344882"/>
                    <a:pt x="3050645" y="1356759"/>
                    <a:pt x="3056210" y="1371600"/>
                  </a:cubicBezTo>
                  <a:cubicBezTo>
                    <a:pt x="3064898" y="1394768"/>
                    <a:pt x="3062262" y="1438732"/>
                    <a:pt x="3098740" y="1446028"/>
                  </a:cubicBezTo>
                  <a:cubicBezTo>
                    <a:pt x="3175513" y="1461382"/>
                    <a:pt x="3254684" y="1460205"/>
                    <a:pt x="3332656" y="1467293"/>
                  </a:cubicBezTo>
                  <a:cubicBezTo>
                    <a:pt x="3339744" y="1481470"/>
                    <a:pt x="3348034" y="1495107"/>
                    <a:pt x="3353921" y="1509824"/>
                  </a:cubicBezTo>
                  <a:cubicBezTo>
                    <a:pt x="3362246" y="1530636"/>
                    <a:pt x="3375187" y="1573619"/>
                    <a:pt x="3375187" y="1573619"/>
                  </a:cubicBezTo>
                  <a:cubicBezTo>
                    <a:pt x="3371643" y="1584252"/>
                    <a:pt x="3369566" y="1595492"/>
                    <a:pt x="3364554" y="1605517"/>
                  </a:cubicBezTo>
                  <a:cubicBezTo>
                    <a:pt x="3333298" y="1668027"/>
                    <a:pt x="3328779" y="1635963"/>
                    <a:pt x="3236963" y="1626782"/>
                  </a:cubicBezTo>
                  <a:cubicBezTo>
                    <a:pt x="3187344" y="1630326"/>
                    <a:pt x="3136530" y="1626020"/>
                    <a:pt x="3088107" y="1637414"/>
                  </a:cubicBezTo>
                  <a:cubicBezTo>
                    <a:pt x="3073470" y="1640858"/>
                    <a:pt x="3069265" y="1661852"/>
                    <a:pt x="3056210" y="1669312"/>
                  </a:cubicBezTo>
                  <a:cubicBezTo>
                    <a:pt x="3043522" y="1676562"/>
                    <a:pt x="3027857" y="1676400"/>
                    <a:pt x="3013680" y="1679944"/>
                  </a:cubicBezTo>
                  <a:cubicBezTo>
                    <a:pt x="2992415" y="1701209"/>
                    <a:pt x="2976783" y="1730291"/>
                    <a:pt x="2949884" y="1743740"/>
                  </a:cubicBezTo>
                  <a:cubicBezTo>
                    <a:pt x="2935707" y="1750828"/>
                    <a:pt x="2922195" y="1759440"/>
                    <a:pt x="2907354" y="1765005"/>
                  </a:cubicBezTo>
                  <a:cubicBezTo>
                    <a:pt x="2893671" y="1770136"/>
                    <a:pt x="2879215" y="1773098"/>
                    <a:pt x="2864824" y="1775638"/>
                  </a:cubicBezTo>
                  <a:cubicBezTo>
                    <a:pt x="2818917" y="1783739"/>
                    <a:pt x="2772675" y="1789815"/>
                    <a:pt x="2726600" y="1796903"/>
                  </a:cubicBezTo>
                  <a:cubicBezTo>
                    <a:pt x="2700657" y="1805550"/>
                    <a:pt x="2683416" y="1808189"/>
                    <a:pt x="2662805" y="1828800"/>
                  </a:cubicBezTo>
                  <a:cubicBezTo>
                    <a:pt x="2653769" y="1837836"/>
                    <a:pt x="2648628" y="1850065"/>
                    <a:pt x="2641540" y="1860698"/>
                  </a:cubicBezTo>
                  <a:cubicBezTo>
                    <a:pt x="2645084" y="1871331"/>
                    <a:pt x="2647758" y="1882294"/>
                    <a:pt x="2652173" y="1892596"/>
                  </a:cubicBezTo>
                  <a:cubicBezTo>
                    <a:pt x="2676543" y="1949459"/>
                    <a:pt x="2710443" y="1970419"/>
                    <a:pt x="2662805" y="2052084"/>
                  </a:cubicBezTo>
                  <a:cubicBezTo>
                    <a:pt x="2651942" y="2070706"/>
                    <a:pt x="2620221" y="2058861"/>
                    <a:pt x="2599010" y="2062717"/>
                  </a:cubicBezTo>
                  <a:cubicBezTo>
                    <a:pt x="2581230" y="2065950"/>
                    <a:pt x="2563568" y="2069805"/>
                    <a:pt x="2545847" y="2073349"/>
                  </a:cubicBezTo>
                  <a:cubicBezTo>
                    <a:pt x="2531670" y="2080437"/>
                    <a:pt x="2518158" y="2089049"/>
                    <a:pt x="2503317" y="2094614"/>
                  </a:cubicBezTo>
                  <a:cubicBezTo>
                    <a:pt x="2489634" y="2099745"/>
                    <a:pt x="2473857" y="2098712"/>
                    <a:pt x="2460787" y="2105247"/>
                  </a:cubicBezTo>
                  <a:cubicBezTo>
                    <a:pt x="2451821" y="2109730"/>
                    <a:pt x="2448117" y="2121354"/>
                    <a:pt x="2439521" y="2126512"/>
                  </a:cubicBezTo>
                  <a:cubicBezTo>
                    <a:pt x="2429911" y="2132278"/>
                    <a:pt x="2418256" y="2133600"/>
                    <a:pt x="2407624" y="2137144"/>
                  </a:cubicBezTo>
                  <a:cubicBezTo>
                    <a:pt x="2392754" y="2196624"/>
                    <a:pt x="2403414" y="2171527"/>
                    <a:pt x="2365094" y="2232838"/>
                  </a:cubicBezTo>
                  <a:cubicBezTo>
                    <a:pt x="2351690" y="2254284"/>
                    <a:pt x="2333798" y="2282718"/>
                    <a:pt x="2311931" y="2296633"/>
                  </a:cubicBezTo>
                  <a:cubicBezTo>
                    <a:pt x="2285187" y="2313652"/>
                    <a:pt x="2256303" y="2327390"/>
                    <a:pt x="2226870" y="2339163"/>
                  </a:cubicBezTo>
                  <a:cubicBezTo>
                    <a:pt x="2209149" y="2346251"/>
                    <a:pt x="2192304" y="2356136"/>
                    <a:pt x="2173707" y="2360428"/>
                  </a:cubicBezTo>
                  <a:cubicBezTo>
                    <a:pt x="2145865" y="2366853"/>
                    <a:pt x="2117000" y="2367517"/>
                    <a:pt x="2088647" y="2371061"/>
                  </a:cubicBezTo>
                  <a:cubicBezTo>
                    <a:pt x="2078014" y="2378149"/>
                    <a:pt x="2067844" y="2385986"/>
                    <a:pt x="2056749" y="2392326"/>
                  </a:cubicBezTo>
                  <a:cubicBezTo>
                    <a:pt x="2042987" y="2400190"/>
                    <a:pt x="2027660" y="2405190"/>
                    <a:pt x="2014219" y="2413591"/>
                  </a:cubicBezTo>
                  <a:cubicBezTo>
                    <a:pt x="1999192" y="2422983"/>
                    <a:pt x="1985866" y="2434856"/>
                    <a:pt x="1971689" y="2445489"/>
                  </a:cubicBezTo>
                  <a:cubicBezTo>
                    <a:pt x="1945077" y="2551931"/>
                    <a:pt x="1985089" y="2442720"/>
                    <a:pt x="1929159" y="2498651"/>
                  </a:cubicBezTo>
                  <a:cubicBezTo>
                    <a:pt x="1917951" y="2509859"/>
                    <a:pt x="1919102" y="2529974"/>
                    <a:pt x="1907894" y="2541182"/>
                  </a:cubicBezTo>
                  <a:cubicBezTo>
                    <a:pt x="1899969" y="2549107"/>
                    <a:pt x="1886809" y="2548865"/>
                    <a:pt x="1875996" y="2551814"/>
                  </a:cubicBezTo>
                  <a:cubicBezTo>
                    <a:pt x="1847799" y="2559504"/>
                    <a:pt x="1819413" y="2566507"/>
                    <a:pt x="1790935" y="2573079"/>
                  </a:cubicBezTo>
                  <a:cubicBezTo>
                    <a:pt x="1754890" y="2581397"/>
                    <a:pt x="1737486" y="2580796"/>
                    <a:pt x="1705875" y="2594344"/>
                  </a:cubicBezTo>
                  <a:cubicBezTo>
                    <a:pt x="1661276" y="2613458"/>
                    <a:pt x="1655535" y="2622311"/>
                    <a:pt x="1610182" y="2647507"/>
                  </a:cubicBezTo>
                  <a:cubicBezTo>
                    <a:pt x="1596327" y="2655204"/>
                    <a:pt x="1581829" y="2661684"/>
                    <a:pt x="1567652" y="2668772"/>
                  </a:cubicBezTo>
                  <a:cubicBezTo>
                    <a:pt x="1564108" y="2679405"/>
                    <a:pt x="1564944" y="2692745"/>
                    <a:pt x="1557019" y="2700670"/>
                  </a:cubicBezTo>
                  <a:cubicBezTo>
                    <a:pt x="1551933" y="2705756"/>
                    <a:pt x="1482961" y="2721842"/>
                    <a:pt x="1482591" y="2721935"/>
                  </a:cubicBezTo>
                  <a:cubicBezTo>
                    <a:pt x="1464870" y="2732568"/>
                    <a:pt x="1442877" y="2738142"/>
                    <a:pt x="1429428" y="2753833"/>
                  </a:cubicBezTo>
                  <a:cubicBezTo>
                    <a:pt x="1419918" y="2764928"/>
                    <a:pt x="1420250" y="2781823"/>
                    <a:pt x="1418796" y="2796363"/>
                  </a:cubicBezTo>
                  <a:cubicBezTo>
                    <a:pt x="1413142" y="2852899"/>
                    <a:pt x="1412694" y="2909847"/>
                    <a:pt x="1408163" y="2966484"/>
                  </a:cubicBezTo>
                  <a:cubicBezTo>
                    <a:pt x="1405604" y="2998476"/>
                    <a:pt x="1414043" y="3034657"/>
                    <a:pt x="1397531" y="3062177"/>
                  </a:cubicBezTo>
                  <a:cubicBezTo>
                    <a:pt x="1388233" y="3077674"/>
                    <a:pt x="1362089" y="3069266"/>
                    <a:pt x="1344368" y="3072810"/>
                  </a:cubicBezTo>
                  <a:cubicBezTo>
                    <a:pt x="1333735" y="3079898"/>
                    <a:pt x="1323900" y="3088360"/>
                    <a:pt x="1312470" y="3094075"/>
                  </a:cubicBezTo>
                  <a:cubicBezTo>
                    <a:pt x="1302446" y="3099087"/>
                    <a:pt x="1290183" y="3098941"/>
                    <a:pt x="1280573" y="3104707"/>
                  </a:cubicBezTo>
                  <a:cubicBezTo>
                    <a:pt x="1271977" y="3109865"/>
                    <a:pt x="1267648" y="3120411"/>
                    <a:pt x="1259307" y="3125972"/>
                  </a:cubicBezTo>
                  <a:cubicBezTo>
                    <a:pt x="1246119" y="3134764"/>
                    <a:pt x="1230218" y="3138837"/>
                    <a:pt x="1216777" y="3147238"/>
                  </a:cubicBezTo>
                  <a:cubicBezTo>
                    <a:pt x="1106367" y="3216245"/>
                    <a:pt x="1239469" y="3146524"/>
                    <a:pt x="1131717" y="3200400"/>
                  </a:cubicBezTo>
                  <a:cubicBezTo>
                    <a:pt x="1082911" y="3265476"/>
                    <a:pt x="1121228" y="3224216"/>
                    <a:pt x="1067921" y="3264196"/>
                  </a:cubicBezTo>
                  <a:cubicBezTo>
                    <a:pt x="1035593" y="3288442"/>
                    <a:pt x="1005851" y="3316208"/>
                    <a:pt x="972228" y="3338624"/>
                  </a:cubicBezTo>
                  <a:cubicBezTo>
                    <a:pt x="961596" y="3345712"/>
                    <a:pt x="951761" y="3354174"/>
                    <a:pt x="940331" y="3359889"/>
                  </a:cubicBezTo>
                  <a:cubicBezTo>
                    <a:pt x="930306" y="3364901"/>
                    <a:pt x="919066" y="3366977"/>
                    <a:pt x="908433" y="3370521"/>
                  </a:cubicBezTo>
                  <a:lnTo>
                    <a:pt x="844638" y="3359889"/>
                  </a:lnTo>
                  <a:cubicBezTo>
                    <a:pt x="823282" y="3311075"/>
                    <a:pt x="839889" y="3253355"/>
                    <a:pt x="834005" y="3200400"/>
                  </a:cubicBezTo>
                  <a:cubicBezTo>
                    <a:pt x="832767" y="3189261"/>
                    <a:pt x="828816" y="3178300"/>
                    <a:pt x="823373" y="3168503"/>
                  </a:cubicBezTo>
                  <a:cubicBezTo>
                    <a:pt x="786889" y="3102831"/>
                    <a:pt x="795540" y="3114506"/>
                    <a:pt x="748945" y="3083442"/>
                  </a:cubicBezTo>
                  <a:cubicBezTo>
                    <a:pt x="741857" y="3069265"/>
                    <a:pt x="733924" y="3055480"/>
                    <a:pt x="727680" y="3040912"/>
                  </a:cubicBezTo>
                  <a:cubicBezTo>
                    <a:pt x="723265" y="3030610"/>
                    <a:pt x="722059" y="3019039"/>
                    <a:pt x="717047" y="3009014"/>
                  </a:cubicBezTo>
                  <a:cubicBezTo>
                    <a:pt x="711332" y="2997585"/>
                    <a:pt x="702870" y="2987749"/>
                    <a:pt x="695782" y="2977117"/>
                  </a:cubicBezTo>
                  <a:cubicBezTo>
                    <a:pt x="699326" y="2938131"/>
                    <a:pt x="700878" y="2898912"/>
                    <a:pt x="706414" y="2860158"/>
                  </a:cubicBezTo>
                  <a:cubicBezTo>
                    <a:pt x="707999" y="2849063"/>
                    <a:pt x="713112" y="2838755"/>
                    <a:pt x="717047" y="2828261"/>
                  </a:cubicBezTo>
                  <a:cubicBezTo>
                    <a:pt x="755185" y="2726561"/>
                    <a:pt x="724812" y="2815596"/>
                    <a:pt x="748945" y="2743200"/>
                  </a:cubicBezTo>
                  <a:cubicBezTo>
                    <a:pt x="745401" y="2704214"/>
                    <a:pt x="754717" y="2661786"/>
                    <a:pt x="738312" y="2626242"/>
                  </a:cubicBezTo>
                  <a:cubicBezTo>
                    <a:pt x="730314" y="2608913"/>
                    <a:pt x="700585" y="2616203"/>
                    <a:pt x="685149" y="2604977"/>
                  </a:cubicBezTo>
                  <a:cubicBezTo>
                    <a:pt x="563774" y="2516705"/>
                    <a:pt x="668389" y="2556861"/>
                    <a:pt x="589456" y="2530549"/>
                  </a:cubicBezTo>
                  <a:cubicBezTo>
                    <a:pt x="585912" y="2519916"/>
                    <a:pt x="581903" y="2509428"/>
                    <a:pt x="578824" y="2498651"/>
                  </a:cubicBezTo>
                  <a:cubicBezTo>
                    <a:pt x="574810" y="2484600"/>
                    <a:pt x="579286" y="2465631"/>
                    <a:pt x="568191" y="2456121"/>
                  </a:cubicBezTo>
                  <a:cubicBezTo>
                    <a:pt x="551172" y="2441533"/>
                    <a:pt x="526777" y="2436099"/>
                    <a:pt x="504396" y="2434856"/>
                  </a:cubicBezTo>
                  <a:lnTo>
                    <a:pt x="313010" y="2424224"/>
                  </a:lnTo>
                  <a:cubicBezTo>
                    <a:pt x="296683" y="2399732"/>
                    <a:pt x="286003" y="2389774"/>
                    <a:pt x="281112" y="2360428"/>
                  </a:cubicBezTo>
                  <a:cubicBezTo>
                    <a:pt x="275836" y="2328771"/>
                    <a:pt x="283761" y="2293952"/>
                    <a:pt x="270480" y="2264735"/>
                  </a:cubicBezTo>
                  <a:cubicBezTo>
                    <a:pt x="263921" y="2250305"/>
                    <a:pt x="242126" y="2250558"/>
                    <a:pt x="227949" y="2243470"/>
                  </a:cubicBezTo>
                  <a:cubicBezTo>
                    <a:pt x="220861" y="2232837"/>
                    <a:pt x="211171" y="2223537"/>
                    <a:pt x="206684" y="2211572"/>
                  </a:cubicBezTo>
                  <a:cubicBezTo>
                    <a:pt x="180627" y="2142085"/>
                    <a:pt x="216112" y="2155995"/>
                    <a:pt x="174787" y="2073349"/>
                  </a:cubicBezTo>
                  <a:lnTo>
                    <a:pt x="153521" y="2030819"/>
                  </a:lnTo>
                  <a:cubicBezTo>
                    <a:pt x="146050" y="1888866"/>
                    <a:pt x="126952" y="1843383"/>
                    <a:pt x="164154" y="1722475"/>
                  </a:cubicBezTo>
                  <a:cubicBezTo>
                    <a:pt x="167912" y="1710261"/>
                    <a:pt x="173454" y="1695064"/>
                    <a:pt x="185419" y="1690577"/>
                  </a:cubicBezTo>
                  <a:cubicBezTo>
                    <a:pt x="232933" y="1672759"/>
                    <a:pt x="284879" y="1670302"/>
                    <a:pt x="334275" y="1658679"/>
                  </a:cubicBezTo>
                  <a:cubicBezTo>
                    <a:pt x="345185" y="1656112"/>
                    <a:pt x="355540" y="1651591"/>
                    <a:pt x="366173" y="1648047"/>
                  </a:cubicBezTo>
                  <a:cubicBezTo>
                    <a:pt x="380350" y="1637414"/>
                    <a:pt x="396172" y="1628680"/>
                    <a:pt x="408703" y="1616149"/>
                  </a:cubicBezTo>
                  <a:cubicBezTo>
                    <a:pt x="424750" y="1600102"/>
                    <a:pt x="432351" y="1575574"/>
                    <a:pt x="451233" y="1562986"/>
                  </a:cubicBezTo>
                  <a:cubicBezTo>
                    <a:pt x="466270" y="1552962"/>
                    <a:pt x="486675" y="1555898"/>
                    <a:pt x="504396" y="1552354"/>
                  </a:cubicBezTo>
                  <a:cubicBezTo>
                    <a:pt x="497308" y="1534633"/>
                    <a:pt x="485830" y="1518085"/>
                    <a:pt x="483131" y="1499191"/>
                  </a:cubicBezTo>
                  <a:cubicBezTo>
                    <a:pt x="475096" y="1442944"/>
                    <a:pt x="484824" y="1384535"/>
                    <a:pt x="472498" y="1329070"/>
                  </a:cubicBezTo>
                  <a:cubicBezTo>
                    <a:pt x="469726" y="1316595"/>
                    <a:pt x="451695" y="1314145"/>
                    <a:pt x="440600" y="1307805"/>
                  </a:cubicBezTo>
                  <a:cubicBezTo>
                    <a:pt x="393193" y="1280715"/>
                    <a:pt x="400743" y="1287075"/>
                    <a:pt x="344907" y="1275907"/>
                  </a:cubicBezTo>
                  <a:cubicBezTo>
                    <a:pt x="334275" y="1265275"/>
                    <a:pt x="322796" y="1255427"/>
                    <a:pt x="313010" y="1244010"/>
                  </a:cubicBezTo>
                  <a:cubicBezTo>
                    <a:pt x="301477" y="1230555"/>
                    <a:pt x="295532" y="1211779"/>
                    <a:pt x="281112" y="1201479"/>
                  </a:cubicBezTo>
                  <a:cubicBezTo>
                    <a:pt x="269221" y="1192985"/>
                    <a:pt x="252759" y="1194391"/>
                    <a:pt x="238582" y="1190847"/>
                  </a:cubicBezTo>
                  <a:cubicBezTo>
                    <a:pt x="230869" y="1171564"/>
                    <a:pt x="215653" y="1122937"/>
                    <a:pt x="196052" y="1105786"/>
                  </a:cubicBezTo>
                  <a:cubicBezTo>
                    <a:pt x="176818" y="1088956"/>
                    <a:pt x="150328" y="1081328"/>
                    <a:pt x="132256" y="1063256"/>
                  </a:cubicBezTo>
                  <a:cubicBezTo>
                    <a:pt x="121624" y="1052623"/>
                    <a:pt x="110145" y="1042775"/>
                    <a:pt x="100359" y="1031358"/>
                  </a:cubicBezTo>
                  <a:cubicBezTo>
                    <a:pt x="88826" y="1017903"/>
                    <a:pt x="81706" y="1000601"/>
                    <a:pt x="68461" y="988828"/>
                  </a:cubicBezTo>
                  <a:cubicBezTo>
                    <a:pt x="49359" y="971849"/>
                    <a:pt x="-18193" y="957728"/>
                    <a:pt x="4666" y="946298"/>
                  </a:cubicBezTo>
                  <a:lnTo>
                    <a:pt x="4666" y="935665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734A359-B95A-CFED-1B5F-1E16B2EF3760}"/>
                </a:ext>
              </a:extLst>
            </p:cNvPr>
            <p:cNvSpPr txBox="1"/>
            <p:nvPr/>
          </p:nvSpPr>
          <p:spPr>
            <a:xfrm>
              <a:off x="4194779" y="3692738"/>
              <a:ext cx="748228" cy="527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40%</a:t>
              </a:r>
              <a:endParaRPr lang="zh-TW" altLang="en-US" sz="4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6A877FE-9A10-7C50-094B-7722A15E14B6}"/>
                </a:ext>
              </a:extLst>
            </p:cNvPr>
            <p:cNvSpPr txBox="1"/>
            <p:nvPr/>
          </p:nvSpPr>
          <p:spPr>
            <a:xfrm>
              <a:off x="2761570" y="3539841"/>
              <a:ext cx="775123" cy="527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30%</a:t>
              </a:r>
              <a:endParaRPr lang="zh-TW" altLang="en-US" sz="4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D36E6F9-64EB-ADE7-A104-8AAB0B044570}"/>
                </a:ext>
              </a:extLst>
            </p:cNvPr>
            <p:cNvSpPr txBox="1"/>
            <p:nvPr/>
          </p:nvSpPr>
          <p:spPr>
            <a:xfrm>
              <a:off x="2354136" y="4845286"/>
              <a:ext cx="1187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30%</a:t>
              </a:r>
              <a:endParaRPr lang="zh-TW" altLang="en-US" sz="4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E9290716-C49B-9BB3-E0E8-80515FC50590}"/>
              </a:ext>
            </a:extLst>
          </p:cNvPr>
          <p:cNvSpPr/>
          <p:nvPr/>
        </p:nvSpPr>
        <p:spPr>
          <a:xfrm rot="16200000">
            <a:off x="3676461" y="3584087"/>
            <a:ext cx="532784" cy="61238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2873F3E-F98B-7FDC-4360-B24F3D88FCBB}"/>
              </a:ext>
            </a:extLst>
          </p:cNvPr>
          <p:cNvSpPr/>
          <p:nvPr/>
        </p:nvSpPr>
        <p:spPr>
          <a:xfrm rot="16200000">
            <a:off x="6162428" y="2175818"/>
            <a:ext cx="532784" cy="61238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C16161-F729-6BFF-4AAD-CEA9461FB950}"/>
              </a:ext>
            </a:extLst>
          </p:cNvPr>
          <p:cNvSpPr/>
          <p:nvPr/>
        </p:nvSpPr>
        <p:spPr>
          <a:xfrm rot="16200000">
            <a:off x="7353699" y="1343264"/>
            <a:ext cx="1331024" cy="1479255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1EDBB6-33D7-3223-6F76-F8743AC0F26C}"/>
              </a:ext>
            </a:extLst>
          </p:cNvPr>
          <p:cNvSpPr/>
          <p:nvPr/>
        </p:nvSpPr>
        <p:spPr>
          <a:xfrm>
            <a:off x="1297577" y="505097"/>
            <a:ext cx="1210492" cy="1219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ECEE59-9629-83D3-F064-5F5DC07DF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5" b="89381" l="8209" r="94030">
                        <a14:foregroundMark x1="9328" y1="41593" x2="9328" y2="41593"/>
                        <a14:foregroundMark x1="70149" y1="19469" x2="70149" y2="19469"/>
                        <a14:foregroundMark x1="87313" y1="43363" x2="87313" y2="43363"/>
                        <a14:foregroundMark x1="94030" y1="34513" x2="94030" y2="34513"/>
                        <a14:foregroundMark x1="38060" y1="16814" x2="38060" y2="16814"/>
                        <a14:foregroundMark x1="41418" y1="17699" x2="41418" y2="17699"/>
                        <a14:foregroundMark x1="32836" y1="16814" x2="32836" y2="16814"/>
                        <a14:foregroundMark x1="26866" y1="16814" x2="26866" y2="16814"/>
                        <a14:foregroundMark x1="23881" y1="16814" x2="23881" y2="16814"/>
                        <a14:foregroundMark x1="17164" y1="15044" x2="17164" y2="15044"/>
                        <a14:foregroundMark x1="13433" y1="15044" x2="13433" y2="15044"/>
                        <a14:foregroundMark x1="8209" y1="14159" x2="8209" y2="14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1317" y="250586"/>
            <a:ext cx="1633870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0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7</a:t>
            </a:fld>
            <a:endParaRPr lang="zh-TW" altLang="en-US">
              <a:latin typeface="+mj-ea"/>
              <a:ea typeface="+mj-ea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7A94163-9A29-DDA0-80E5-403859FD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90799"/>
            <a:ext cx="4800600" cy="548640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問題描述</a:t>
            </a:r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23620204-DD8B-0461-3073-4CA18585B51E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配送問題解決方案探討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7B2F264-4531-66AA-A088-E99A83EF1626}"/>
              </a:ext>
            </a:extLst>
          </p:cNvPr>
          <p:cNvSpPr txBox="1"/>
          <p:nvPr/>
        </p:nvSpPr>
        <p:spPr>
          <a:xfrm>
            <a:off x="2069150" y="1847134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路線規劃依據司機自行安排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商品種類與人力需求繁雜不一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箭號: 向左 2">
            <a:extLst>
              <a:ext uri="{FF2B5EF4-FFF2-40B4-BE49-F238E27FC236}">
                <a16:creationId xmlns:a16="http://schemas.microsoft.com/office/drawing/2014/main" id="{97BB5702-D8C5-9673-79D0-C8F7677FF9C2}"/>
              </a:ext>
            </a:extLst>
          </p:cNvPr>
          <p:cNvSpPr/>
          <p:nvPr/>
        </p:nvSpPr>
        <p:spPr>
          <a:xfrm rot="5400000" flipH="1">
            <a:off x="3479074" y="2996214"/>
            <a:ext cx="661852" cy="548640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DC7EC2-C06F-26DC-B258-14CAA22C5460}"/>
              </a:ext>
            </a:extLst>
          </p:cNvPr>
          <p:cNvSpPr txBox="1"/>
          <p:nvPr/>
        </p:nvSpPr>
        <p:spPr>
          <a:xfrm>
            <a:off x="960181" y="3771027"/>
            <a:ext cx="5699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Technician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Scheduling Problem (TRSP)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商品種類限制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工時限制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異質車</a:t>
            </a:r>
          </a:p>
        </p:txBody>
      </p:sp>
      <p:pic>
        <p:nvPicPr>
          <p:cNvPr id="8" name="圖片 7" descr="一張含有 車輛, 陸上交通工具, 輪, 輪胎 的圖片&#10;&#10;自動產生的描述">
            <a:extLst>
              <a:ext uri="{FF2B5EF4-FFF2-40B4-BE49-F238E27FC236}">
                <a16:creationId xmlns:a16="http://schemas.microsoft.com/office/drawing/2014/main" id="{EC7DEDF7-C632-8D87-BDCB-942B87D48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5075" y="1249098"/>
            <a:ext cx="3527748" cy="4704725"/>
          </a:xfrm>
          <a:prstGeom prst="rect">
            <a:avLst/>
          </a:prstGeom>
          <a:ln w="76200">
            <a:solidFill>
              <a:srgbClr val="ED7D3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B73948-225B-B895-4C61-C2F516401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930" y="358927"/>
            <a:ext cx="1633870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3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8</a:t>
            </a:fld>
            <a:endParaRPr lang="zh-TW" altLang="en-US">
              <a:latin typeface="+mj-ea"/>
              <a:ea typeface="+mj-ea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7A94163-9A29-DDA0-80E5-403859FD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90799"/>
            <a:ext cx="4800600" cy="548640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簡化問題</a:t>
            </a:r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23620204-DD8B-0461-3073-4CA18585B51E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配送問題解決方案探討</a:t>
            </a: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69CB3CC2-A30E-1E82-5A59-5992C77CE25E}"/>
              </a:ext>
            </a:extLst>
          </p:cNvPr>
          <p:cNvGrpSpPr/>
          <p:nvPr/>
        </p:nvGrpSpPr>
        <p:grpSpPr>
          <a:xfrm>
            <a:off x="5246470" y="1717250"/>
            <a:ext cx="6381345" cy="4361289"/>
            <a:chOff x="820921" y="1681118"/>
            <a:chExt cx="6381345" cy="436128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D868693-31D3-1818-AFA4-E14AE4F0A2CB}"/>
                </a:ext>
              </a:extLst>
            </p:cNvPr>
            <p:cNvSpPr/>
            <p:nvPr/>
          </p:nvSpPr>
          <p:spPr>
            <a:xfrm>
              <a:off x="4772297" y="2796087"/>
              <a:ext cx="2002971" cy="984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/>
                <a:t>倉</a:t>
              </a: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EC11E49-B40E-B269-B9C9-38ABC54EA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033" y="2865647"/>
              <a:ext cx="1629497" cy="688865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35CD9CC-767C-004A-3ABE-253FB63A3E2F}"/>
                </a:ext>
              </a:extLst>
            </p:cNvPr>
            <p:cNvSpPr txBox="1"/>
            <p:nvPr/>
          </p:nvSpPr>
          <p:spPr>
            <a:xfrm>
              <a:off x="5219783" y="34394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桃園總倉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8C74852-40C7-A8C5-CB56-E3574FB8E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6005" y="1762332"/>
              <a:ext cx="659014" cy="659014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2428B51-C548-377A-5785-BED6CA4B1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507" r="20582"/>
            <a:stretch/>
          </p:blipFill>
          <p:spPr>
            <a:xfrm>
              <a:off x="5412375" y="1728205"/>
              <a:ext cx="722811" cy="69725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8232FCA-4E73-F00E-71A6-EE81A0A0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2542" y="1718720"/>
              <a:ext cx="1039724" cy="702626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B93B5E6A-5B84-D930-D451-08FCA643CBC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5055512" y="2421346"/>
              <a:ext cx="0" cy="374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C2CEC59F-0B2E-547F-D943-D711CD7CA3F0}"/>
                </a:ext>
              </a:extLst>
            </p:cNvPr>
            <p:cNvCxnSpPr>
              <a:cxnSpLocks/>
            </p:cNvCxnSpPr>
            <p:nvPr/>
          </p:nvCxnSpPr>
          <p:spPr>
            <a:xfrm>
              <a:off x="6330709" y="2408782"/>
              <a:ext cx="0" cy="374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F05D6FAB-FBF3-F5FD-7732-AFD1D5ECD33D}"/>
                </a:ext>
              </a:extLst>
            </p:cNvPr>
            <p:cNvSpPr/>
            <p:nvPr/>
          </p:nvSpPr>
          <p:spPr>
            <a:xfrm>
              <a:off x="2433755" y="3554512"/>
              <a:ext cx="487664" cy="4876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8B6F871-DB5B-6995-9C05-AC3225F66EFD}"/>
                </a:ext>
              </a:extLst>
            </p:cNvPr>
            <p:cNvSpPr/>
            <p:nvPr/>
          </p:nvSpPr>
          <p:spPr>
            <a:xfrm>
              <a:off x="3130345" y="2421346"/>
              <a:ext cx="487664" cy="4876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22636834-AC7B-3622-15F3-3ED70B47FEB3}"/>
                </a:ext>
              </a:extLst>
            </p:cNvPr>
            <p:cNvSpPr/>
            <p:nvPr/>
          </p:nvSpPr>
          <p:spPr>
            <a:xfrm>
              <a:off x="1409639" y="4495452"/>
              <a:ext cx="487664" cy="4876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86C86E4A-0E6C-5CD8-758C-850227587343}"/>
                </a:ext>
              </a:extLst>
            </p:cNvPr>
            <p:cNvSpPr/>
            <p:nvPr/>
          </p:nvSpPr>
          <p:spPr>
            <a:xfrm>
              <a:off x="5529948" y="5099859"/>
              <a:ext cx="487664" cy="4876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F0B9DBB1-D9DD-1056-7ABB-A57DF94C4B29}"/>
                </a:ext>
              </a:extLst>
            </p:cNvPr>
            <p:cNvCxnSpPr>
              <a:stCxn id="2" idx="1"/>
              <a:endCxn id="14" idx="6"/>
            </p:cNvCxnSpPr>
            <p:nvPr/>
          </p:nvCxnSpPr>
          <p:spPr>
            <a:xfrm flipH="1" flipV="1">
              <a:off x="3618009" y="2665186"/>
              <a:ext cx="1154288" cy="622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F5A3645-18E0-44DB-57DC-7E0ABFC9EDA3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1694820" y="2665186"/>
              <a:ext cx="1435525" cy="519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F33526F9-1133-C12D-CD64-FE8042B162F7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1450988" y="3429000"/>
              <a:ext cx="202483" cy="1066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A8F0B477-2109-5FA8-FF09-932C2583BC91}"/>
                </a:ext>
              </a:extLst>
            </p:cNvPr>
            <p:cNvCxnSpPr>
              <a:cxnSpLocks/>
              <a:stCxn id="15" idx="6"/>
              <a:endCxn id="13" idx="2"/>
            </p:cNvCxnSpPr>
            <p:nvPr/>
          </p:nvCxnSpPr>
          <p:spPr>
            <a:xfrm flipV="1">
              <a:off x="1897303" y="3798352"/>
              <a:ext cx="536452" cy="940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CC9E2759-E755-4CCD-8E56-E5A1141FDB1A}"/>
                </a:ext>
              </a:extLst>
            </p:cNvPr>
            <p:cNvCxnSpPr>
              <a:stCxn id="13" idx="6"/>
            </p:cNvCxnSpPr>
            <p:nvPr/>
          </p:nvCxnSpPr>
          <p:spPr>
            <a:xfrm>
              <a:off x="2921419" y="3798352"/>
              <a:ext cx="352782" cy="997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01B4607B-1F01-DA2F-6AEA-97AAA5C9724A}"/>
                </a:ext>
              </a:extLst>
            </p:cNvPr>
            <p:cNvCxnSpPr>
              <a:cxnSpLocks/>
              <a:stCxn id="39" idx="7"/>
            </p:cNvCxnSpPr>
            <p:nvPr/>
          </p:nvCxnSpPr>
          <p:spPr>
            <a:xfrm flipV="1">
              <a:off x="3446616" y="3491756"/>
              <a:ext cx="1279389" cy="1375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51DCC5D-0866-E0EB-4BC2-9BD00A129483}"/>
                </a:ext>
              </a:extLst>
            </p:cNvPr>
            <p:cNvSpPr txBox="1"/>
            <p:nvPr/>
          </p:nvSpPr>
          <p:spPr>
            <a:xfrm>
              <a:off x="820921" y="2555841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[9:30, 10:30]</a:t>
              </a:r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F832835-58D7-8C0E-4CBF-87F5C7B3FC84}"/>
                </a:ext>
              </a:extLst>
            </p:cNvPr>
            <p:cNvSpPr txBox="1"/>
            <p:nvPr/>
          </p:nvSpPr>
          <p:spPr>
            <a:xfrm>
              <a:off x="904708" y="4948712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[8:30, 16:30]</a:t>
              </a:r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439CB17-C136-8150-60A2-931C58ED988D}"/>
                </a:ext>
              </a:extLst>
            </p:cNvPr>
            <p:cNvSpPr txBox="1"/>
            <p:nvPr/>
          </p:nvSpPr>
          <p:spPr>
            <a:xfrm>
              <a:off x="2519365" y="5298829"/>
              <a:ext cx="1497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[14:00, 17:30]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2A83D37-8E17-3D7B-7E90-04543EB49B25}"/>
                </a:ext>
              </a:extLst>
            </p:cNvPr>
            <p:cNvSpPr txBox="1"/>
            <p:nvPr/>
          </p:nvSpPr>
          <p:spPr>
            <a:xfrm>
              <a:off x="872067" y="224620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顧客：家戶</a:t>
              </a: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235CF838-32A4-68D8-9770-482F947B3D33}"/>
                </a:ext>
              </a:extLst>
            </p:cNvPr>
            <p:cNvCxnSpPr>
              <a:cxnSpLocks/>
              <a:endCxn id="39" idx="6"/>
            </p:cNvCxnSpPr>
            <p:nvPr/>
          </p:nvCxnSpPr>
          <p:spPr>
            <a:xfrm flipH="1">
              <a:off x="3518033" y="3780155"/>
              <a:ext cx="2083332" cy="1259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510892C-1D60-6BE5-BC7F-68D992B551E9}"/>
                </a:ext>
              </a:extLst>
            </p:cNvPr>
            <p:cNvCxnSpPr>
              <a:stCxn id="16" idx="7"/>
            </p:cNvCxnSpPr>
            <p:nvPr/>
          </p:nvCxnSpPr>
          <p:spPr>
            <a:xfrm flipH="1" flipV="1">
              <a:off x="5939246" y="3808738"/>
              <a:ext cx="6949" cy="1362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8D30A7D-23E9-7619-CC9D-1634CE7EB03C}"/>
                </a:ext>
              </a:extLst>
            </p:cNvPr>
            <p:cNvSpPr txBox="1"/>
            <p:nvPr/>
          </p:nvSpPr>
          <p:spPr>
            <a:xfrm>
              <a:off x="5055512" y="567307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顧客：大賣場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7DC153D-C153-0D9E-BD56-BA3DD3EA3182}"/>
                </a:ext>
              </a:extLst>
            </p:cNvPr>
            <p:cNvSpPr/>
            <p:nvPr/>
          </p:nvSpPr>
          <p:spPr>
            <a:xfrm>
              <a:off x="4650377" y="1681118"/>
              <a:ext cx="2551889" cy="8174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14D818A-5564-C257-9FB9-970FD68F3A76}"/>
                </a:ext>
              </a:extLst>
            </p:cNvPr>
            <p:cNvSpPr txBox="1"/>
            <p:nvPr/>
          </p:nvSpPr>
          <p:spPr>
            <a:xfrm>
              <a:off x="1296560" y="301051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X</a:t>
              </a:r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3870FB6C-2F97-4AB5-5594-6B2732DBC037}"/>
                </a:ext>
              </a:extLst>
            </p:cNvPr>
            <p:cNvSpPr/>
            <p:nvPr/>
          </p:nvSpPr>
          <p:spPr>
            <a:xfrm>
              <a:off x="3030369" y="4796050"/>
              <a:ext cx="487664" cy="4876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3652F3AE-0BEC-3B70-6E6C-53CA44014552}"/>
                </a:ext>
              </a:extLst>
            </p:cNvPr>
            <p:cNvSpPr/>
            <p:nvPr/>
          </p:nvSpPr>
          <p:spPr>
            <a:xfrm>
              <a:off x="1207156" y="2941320"/>
              <a:ext cx="487664" cy="4876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C9DC7FE-275E-FFAC-8709-ADF0E8D4D027}"/>
              </a:ext>
            </a:extLst>
          </p:cNvPr>
          <p:cNvSpPr txBox="1"/>
          <p:nvPr/>
        </p:nvSpPr>
        <p:spPr>
          <a:xfrm>
            <a:off x="7426683" y="2049261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[7:00, 12:30]</a:t>
            </a:r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DAB6368-D5D9-E1D4-63A9-576D99F35731}"/>
              </a:ext>
            </a:extLst>
          </p:cNvPr>
          <p:cNvSpPr txBox="1"/>
          <p:nvPr/>
        </p:nvSpPr>
        <p:spPr>
          <a:xfrm>
            <a:off x="6613439" y="3201709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[12:30, 17:30]</a:t>
            </a:r>
            <a:endParaRPr lang="zh-TW" altLang="en-US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6EC6DA84-EC56-EC40-488A-828F3AF9A4C1}"/>
              </a:ext>
            </a:extLst>
          </p:cNvPr>
          <p:cNvCxnSpPr>
            <a:stCxn id="39" idx="5"/>
            <a:endCxn id="16" idx="2"/>
          </p:cNvCxnSpPr>
          <p:nvPr/>
        </p:nvCxnSpPr>
        <p:spPr>
          <a:xfrm>
            <a:off x="7872165" y="5248443"/>
            <a:ext cx="2083332" cy="131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C04D5DD-5B87-7165-34BD-BB0661EFEA06}"/>
              </a:ext>
            </a:extLst>
          </p:cNvPr>
          <p:cNvSpPr txBox="1"/>
          <p:nvPr/>
        </p:nvSpPr>
        <p:spPr>
          <a:xfrm>
            <a:off x="1011121" y="2049261"/>
            <a:ext cx="4247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只針對桃園總倉直接送至顧客之路線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不考慮逆物流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不考慮急單的特殊路徑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不考慮再配送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本研究假設單趟次，不考慮多趟次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貨車單趟可同時服務家戶和大賣場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D8F786D-CB4E-5CA5-5C55-67C33C7679BE}"/>
              </a:ext>
            </a:extLst>
          </p:cNvPr>
          <p:cNvSpPr txBox="1"/>
          <p:nvPr/>
        </p:nvSpPr>
        <p:spPr>
          <a:xfrm>
            <a:off x="9525033" y="5963846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[12:00, 19:30]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14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8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40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6319F74-0359-8672-7A7D-8908EDAC4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869104"/>
            <a:ext cx="9116568" cy="722376"/>
          </a:xfrm>
        </p:spPr>
        <p:txBody>
          <a:bodyPr>
            <a:noAutofit/>
          </a:bodyPr>
          <a:lstStyle/>
          <a:p>
            <a:r>
              <a:rPr lang="zh-TW" altLang="en-US" sz="5400">
                <a:latin typeface="微軟正黑體" panose="020B0604030504040204" pitchFamily="34" charset="-120"/>
                <a:ea typeface="微軟正黑體" panose="020B0604030504040204" pitchFamily="34" charset="-120"/>
              </a:rPr>
              <a:t>參觀訪問照片</a:t>
            </a:r>
            <a:endParaRPr lang="en-US" altLang="zh-TW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 descr="一張含有 服裝, 足部穿著, 人員, 牛仔褲 的圖片&#10;&#10;自動產生的描述">
            <a:extLst>
              <a:ext uri="{FF2B5EF4-FFF2-40B4-BE49-F238E27FC236}">
                <a16:creationId xmlns:a16="http://schemas.microsoft.com/office/drawing/2014/main" id="{37102EBB-3C63-C81B-3EB0-3F601AE73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7" r="2201"/>
          <a:stretch/>
        </p:blipFill>
        <p:spPr>
          <a:xfrm>
            <a:off x="2971800" y="418895"/>
            <a:ext cx="6248400" cy="53042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Microsoft JhengHei UI Light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Microsoft JhengHei U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Microsoft JhengHei UI Light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Microsoft JhengHei U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23F6022A005840BCFF10AFE4C8BD76" ma:contentTypeVersion="12" ma:contentTypeDescription="Create a new document." ma:contentTypeScope="" ma:versionID="d63784f34d053da77a3ad198c91b3d97">
  <xsd:schema xmlns:xsd="http://www.w3.org/2001/XMLSchema" xmlns:xs="http://www.w3.org/2001/XMLSchema" xmlns:p="http://schemas.microsoft.com/office/2006/metadata/properties" xmlns:ns3="6d50c31e-dd39-4a8d-9533-e3e1267260b8" xmlns:ns4="9ab4470c-363b-499d-b396-512b2e1434f5" targetNamespace="http://schemas.microsoft.com/office/2006/metadata/properties" ma:root="true" ma:fieldsID="08d5bd1625fad15db6ba7fab786af947" ns3:_="" ns4:_="">
    <xsd:import namespace="6d50c31e-dd39-4a8d-9533-e3e1267260b8"/>
    <xsd:import namespace="9ab4470c-363b-499d-b396-512b2e1434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50c31e-dd39-4a8d-9533-e3e126726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b4470c-363b-499d-b396-512b2e1434f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50c31e-dd39-4a8d-9533-e3e1267260b8" xsi:nil="true"/>
  </documentManagement>
</p:properties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345E93-8954-4B03-A950-B65D796163C9}">
  <ds:schemaRefs>
    <ds:schemaRef ds:uri="6d50c31e-dd39-4a8d-9533-e3e1267260b8"/>
    <ds:schemaRef ds:uri="9ab4470c-363b-499d-b396-512b2e1434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9ab4470c-363b-499d-b396-512b2e1434f5"/>
    <ds:schemaRef ds:uri="http://schemas.microsoft.com/office/infopath/2007/PartnerControls"/>
    <ds:schemaRef ds:uri="http://schemas.openxmlformats.org/package/2006/metadata/core-properties"/>
    <ds:schemaRef ds:uri="6d50c31e-dd39-4a8d-9533-e3e1267260b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484</Words>
  <Application>Microsoft Office PowerPoint</Application>
  <PresentationFormat>寬螢幕</PresentationFormat>
  <Paragraphs>109</Paragraphs>
  <Slides>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Microsoft JhengHei UI</vt:lpstr>
      <vt:lpstr>Microsoft JhengHei UI Light</vt:lpstr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生洋物流 配送問題解決方案探討 提案報告</vt:lpstr>
      <vt:lpstr>大綱</vt:lpstr>
      <vt:lpstr>PowerPoint 簡報</vt:lpstr>
      <vt:lpstr>業務內容</vt:lpstr>
      <vt:lpstr>特性</vt:lpstr>
      <vt:lpstr>顧客 分佈</vt:lpstr>
      <vt:lpstr>問題描述</vt:lpstr>
      <vt:lpstr>簡化問題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生洋物流 配送改善方案 提案報告</dc:title>
  <dc:creator>陳羿茹</dc:creator>
  <cp:lastModifiedBy>陳羿茹</cp:lastModifiedBy>
  <cp:revision>2</cp:revision>
  <cp:lastPrinted>1601-01-01T00:00:00Z</cp:lastPrinted>
  <dcterms:created xsi:type="dcterms:W3CDTF">2023-11-12T08:41:34Z</dcterms:created>
  <dcterms:modified xsi:type="dcterms:W3CDTF">2023-11-14T17:24:11Z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0x0101008323F6022A005840BCFF10AFE4C8BD76</vt:lpwstr>
  </property>
</Properties>
</file>